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9" r:id="rId4"/>
    <p:sldId id="263" r:id="rId5"/>
    <p:sldId id="260" r:id="rId6"/>
    <p:sldId id="264" r:id="rId7"/>
    <p:sldId id="265" r:id="rId8"/>
    <p:sldId id="273" r:id="rId9"/>
    <p:sldId id="271" r:id="rId10"/>
    <p:sldId id="266" r:id="rId11"/>
    <p:sldId id="267" r:id="rId12"/>
    <p:sldId id="268" r:id="rId13"/>
    <p:sldId id="269" r:id="rId14"/>
    <p:sldId id="272" r:id="rId15"/>
    <p:sldId id="274" r:id="rId16"/>
    <p:sldId id="275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1" autoAdjust="0"/>
    <p:restoredTop sz="94638" autoAdjust="0"/>
  </p:normalViewPr>
  <p:slideViewPr>
    <p:cSldViewPr>
      <p:cViewPr varScale="1">
        <p:scale>
          <a:sx n="55" d="100"/>
          <a:sy n="55" d="100"/>
        </p:scale>
        <p:origin x="-43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41ABA4E-CD72-497B-97AA-7213B3980F60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D348E4-5303-420E-8844-1F5ABE6157F4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6CAEA3-442B-4BE9-B70F-789B81E8C107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B04975D-0F0A-4D26-B8F0-933BCD932F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7502105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>
  <p:cSld name="Заголовок, текст и карти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артинка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E43D7CA-2680-4E10-8851-65A28C79A6C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208278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B9EA55-FD7A-4AEF-92DE-9D1D0214EDB9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41ABA4E-CD72-497B-97AA-7213B3980F60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65C0FD3-B69C-4012-836E-4E2E110DE1E2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76B3069-CE42-4170-B267-31E2E068F0C7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EBDAA6-26B4-43D4-ADF5-E9A771A7B828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263E07-8DD3-44EF-B222-1AA5792977C3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endParaRPr lang="ru-RU" alt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1B92F9A-6B24-4212-B18A-12D31D474277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 alt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41ABA4E-CD72-497B-97AA-7213B3980F60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 alt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 alt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D65C0FD3-B69C-4012-836E-4E2E110DE1E2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prezentacija.biz/prezentacii-na-temu-sport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1%D0%BF%D1%80%D0%B8%D0%BD%D0%B3%D1%84%D0%B8%D0%BB%D0%B4_(%D0%9C%D0%B0%D1%81%D1%81%D0%B0%D1%87%D1%83%D1%81%D0%B5%D1%82%D1%81)" TargetMode="External"/><Relationship Id="rId2" Type="http://schemas.openxmlformats.org/officeDocument/2006/relationships/hyperlink" Target="http://ru.wikipedia.org/wiki/189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://ru.wikipedia.org/wiki/%D0%9C%D0%B0%D1%81%D1%81%D0%B0%D1%87%D1%83%D1%81%D0%B5%D1%82%D1%81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cap="all" dirty="0" err="1" smtClean="0">
                <a:hlinkClick r:id="rId2" tooltip="Просмотреть все записи в рубрике «Презентации на тему спорт»"/>
              </a:rPr>
              <a:t>ПРЕЗЕНТАЦИя</a:t>
            </a:r>
            <a:r>
              <a:rPr lang="ru-RU" b="1" cap="all" dirty="0" smtClean="0">
                <a:hlinkClick r:id="rId2" tooltip="Просмотреть все записи в рубрике «Презентации на тему спорт»"/>
              </a:rPr>
              <a:t> </a:t>
            </a:r>
            <a:r>
              <a:rPr lang="ru-RU" b="1" u="sng" cap="all" dirty="0" smtClean="0">
                <a:hlinkClick r:id="rId2" tooltip="Просмотреть все записи в рубрике «Презентации на тему спорт»"/>
              </a:rPr>
              <a:t>НА</a:t>
            </a:r>
            <a:r>
              <a:rPr lang="ru-RU" b="1" u="sng" cap="all" dirty="0" smtClean="0"/>
              <a:t> тему:</a:t>
            </a:r>
            <a:r>
              <a:rPr lang="en-US" b="1" cap="all" dirty="0" smtClean="0"/>
              <a:t/>
            </a:r>
            <a:br>
              <a:rPr lang="en-US" b="1" cap="all" dirty="0" smtClean="0"/>
            </a:br>
            <a:r>
              <a:rPr lang="ru-RU" altLang="ru-RU" dirty="0" smtClean="0"/>
              <a:t/>
            </a:r>
            <a:br>
              <a:rPr lang="ru-RU" altLang="ru-RU" dirty="0" smtClean="0"/>
            </a:br>
            <a:r>
              <a:rPr lang="ru-RU" altLang="ru-RU" dirty="0" smtClean="0"/>
              <a:t>БАСКЕТБОЛ</a:t>
            </a:r>
            <a:endParaRPr lang="ru-RU" altLang="ru-RU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altLang="ru-RU" dirty="0"/>
              <a:t>	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054327" y="3244334"/>
            <a:ext cx="50353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cap="all" dirty="0" smtClean="0"/>
              <a:t>Подготовила: В.С. Долгополова</a:t>
            </a:r>
            <a:endParaRPr lang="en-US" b="1" cap="all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Первая игра в баскетбол.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ru-RU" altLang="ru-RU" sz="2400"/>
              <a:t>Первая игра была сыграна футбольным мячом,</a:t>
            </a:r>
            <a:br>
              <a:rPr lang="ru-RU" altLang="ru-RU" sz="2400"/>
            </a:br>
            <a:r>
              <a:rPr lang="ru-RU" altLang="ru-RU" sz="2400"/>
              <a:t>а вместо колец, к перилам балкона, по обе стороны спортивного зала, Найсмит прикрепил две простые корзины,</a:t>
            </a:r>
            <a:br>
              <a:rPr lang="ru-RU" altLang="ru-RU" sz="2400"/>
            </a:br>
            <a:r>
              <a:rPr lang="ru-RU" altLang="ru-RU" sz="2400"/>
              <a:t>и в довершение всего, вывесил на доске объявлений список тринадцати правил, которые должны были управлять этой новой игрой.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ru-RU" altLang="ru-RU" sz="2400"/>
              <a:t>Но вскоре, после первой игры, листок с правилами пропал. 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ru-RU" altLang="ru-RU" sz="2400"/>
              <a:t>А, несколько дней спустя, один из       студентов Найсмита, Франк Мэйхон,      сознался в “преступлении</a:t>
            </a:r>
            <a:r>
              <a:rPr lang="en-US" altLang="ru-RU" sz="2400"/>
              <a:t>’’</a:t>
            </a:r>
            <a:r>
              <a:rPr lang="ru-RU" altLang="ru-RU" sz="2400"/>
              <a:t>.</a:t>
            </a:r>
          </a:p>
        </p:txBody>
      </p:sp>
      <p:pic>
        <p:nvPicPr>
          <p:cNvPr id="37892" name="Picture 4" descr="Мистер &amp; миссис Найсмит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4724400"/>
            <a:ext cx="1727200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052513"/>
          </a:xfrm>
        </p:spPr>
        <p:txBody>
          <a:bodyPr/>
          <a:lstStyle/>
          <a:p>
            <a:r>
              <a:rPr lang="ru-RU" altLang="ru-RU"/>
              <a:t>Правила баскетбола.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25538"/>
            <a:ext cx="8229600" cy="5183187"/>
          </a:xfrm>
        </p:spPr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  <a:buFont typeface="Wingdings" pitchFamily="2" charset="2"/>
              <a:buChar char="ü"/>
            </a:pPr>
            <a:r>
              <a:rPr lang="ru-RU" altLang="ru-RU" sz="2000"/>
              <a:t>Мяч может быть брошен в любом направлении одной или двумя руками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Char char="ü"/>
            </a:pPr>
            <a:r>
              <a:rPr lang="ru-RU" altLang="ru-RU" sz="2000"/>
              <a:t>По мячу можно бить одной или двумя руками в любом направлении, но ни в коем случае кулаком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Char char="ü"/>
            </a:pPr>
            <a:r>
              <a:rPr lang="ru-RU" altLang="ru-RU" sz="2000"/>
              <a:t>Игрок не может бегать с мячом. Игрок должен отдать пас или бросить мяч в корзину с той точки, в которой он его поймал, исключение делается для игрока бегущего на хорошей скорости.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Char char="ü"/>
            </a:pPr>
            <a:r>
              <a:rPr lang="ru-RU" altLang="ru-RU" sz="2000"/>
              <a:t>Мяч должен удерживаться одной или двумя руками. Нельзя использовать для удержания мяча предплечья и тело.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Char char="ü"/>
            </a:pPr>
            <a:r>
              <a:rPr lang="ru-RU" altLang="ru-RU" sz="2000"/>
              <a:t>В любом случае не допускаются удары, захваты, удержание и толкание противника. Первое нарушение этого правила любым игроком, должно фиксироваться как фол (грязная игра); второй фол дисквалифицирует его, пока не будет забит следующий мяч и если имелось очевидное намерение травмировать игрока, на всю игру. Никакая замена не позволяется.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Char char="ü"/>
            </a:pPr>
            <a:r>
              <a:rPr lang="ru-RU" altLang="ru-RU" sz="2000"/>
              <a:t>Удар по мячу кулаком – нарушение пунктов правил 2 и 4, наказание описано в пункте 5.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549275"/>
            <a:ext cx="8229600" cy="6308725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Wingdings" pitchFamily="2" charset="2"/>
              <a:buChar char="ü"/>
            </a:pPr>
            <a:r>
              <a:rPr lang="ru-RU" altLang="ru-RU" sz="2000"/>
              <a:t>Если одна из сторон совершает три фола подряд, они должны фиксироваться как гол, для противников (это значит, что за это время противники не должны совершить ни одного фола).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Char char="ü"/>
            </a:pPr>
            <a:r>
              <a:rPr lang="ru-RU" altLang="ru-RU" sz="2000"/>
              <a:t>Гол засчитывается, – если брошенный или отскочивший от пола мяч попадает в корзину и остается там. Защищающимся игрокам не позволяется касаться мяча или корзины в момент броска. Если мяч касается края, и противники перемещают корзину, то засчитываться гол.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Char char="ü"/>
            </a:pPr>
            <a:r>
              <a:rPr lang="ru-RU" altLang="ru-RU" sz="2000"/>
              <a:t>Если мяч уходит в аут (за пределы площадки), то он должен быть выброшен в поле и первым коснувшимся его игроком. В случае спора выбросить мяч в поле, должен судья. Вбрасывающему игроку позволяется удерживать мяч пять секунд. Если он удерживает его дольше, то мяч отдается противнику. Если любая из сторон пытается затягивать время, судья должен дать им фол.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Char char="ü"/>
            </a:pPr>
            <a:r>
              <a:rPr lang="ru-RU" altLang="ru-RU" sz="2000"/>
              <a:t>Судья должен следить за действиями игроков и за фолами, а также уведомлять рефери, о трех, совершенных подряд фолах. Он наделяется властью дисквалифицировать игроков согласно Правилу 5.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60350"/>
            <a:ext cx="8229600" cy="5761038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Char char="ü"/>
            </a:pPr>
            <a:r>
              <a:rPr lang="ru-RU" altLang="ru-RU" sz="2400"/>
              <a:t>Рефери должен следить за мячом и определять, когда мяч находится в игре (в пределах площадки) и когда уходит в аут (за пределы площадки), какая из сторон должна владеть мячом, а также контролировать время. Он должен определять поражение цели, вести запись забитых мячей, а также выполнять любые другие действия, которые обычно выполняются рефери.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ü"/>
            </a:pPr>
            <a:r>
              <a:rPr lang="ru-RU" altLang="ru-RU" sz="2400"/>
              <a:t>Игра состоит из двух половин по 15 минут каждая с перерывом в пять минут между ними.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ü"/>
            </a:pPr>
            <a:r>
              <a:rPr lang="ru-RU" altLang="ru-RU" sz="2400"/>
              <a:t>Сторона, забросившая больше мячей             в этот период времени                       является победителем.</a:t>
            </a:r>
          </a:p>
        </p:txBody>
      </p:sp>
      <p:pic>
        <p:nvPicPr>
          <p:cNvPr id="41991" name="Picture 7" descr="189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4005263"/>
            <a:ext cx="1871663" cy="237648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992" name="Picture 8" descr="лик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4724400"/>
            <a:ext cx="1800225" cy="18446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Вывод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ru-RU" altLang="ru-RU" sz="2400" dirty="0" smtClean="0"/>
              <a:t>Баскетбол </a:t>
            </a:r>
            <a:r>
              <a:rPr lang="ru-RU" altLang="ru-RU" sz="2400" dirty="0"/>
              <a:t>родом ещё из древности. Что, в одном из колледжей Америки в 1890 году доктор Джеймс </a:t>
            </a:r>
            <a:r>
              <a:rPr lang="ru-RU" altLang="ru-RU" sz="2400" dirty="0" err="1"/>
              <a:t>Найсмит</a:t>
            </a:r>
            <a:r>
              <a:rPr lang="ru-RU" altLang="ru-RU" sz="2400" dirty="0"/>
              <a:t> придумал новые правила. И в 1891 году был сыгран матч  с новыми правилами.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ru-RU" altLang="ru-RU" sz="2400" dirty="0"/>
              <a:t>В древности в баскетбол играли индейцы. И играли они не брав шар в руки. Кольцо было высоко прибито.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ru-RU" altLang="ru-RU" sz="2400" dirty="0"/>
              <a:t>Современный баскетбол отличается тем, что шар можно брать в руки. В современном баскетболе не одевают резиновое копыто.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ВОПРОСЫ.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altLang="ru-RU" sz="2400"/>
              <a:t>Что одевали на руку индейцы в древности во время матча</a:t>
            </a:r>
            <a:r>
              <a:rPr lang="en-US" altLang="ru-RU" sz="2400"/>
              <a:t>?</a:t>
            </a:r>
            <a:endParaRPr lang="ru-RU" altLang="ru-RU" sz="24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/>
              <a:t>     - надевали шапочки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/>
              <a:t>     - резиновое копыто со щитком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/>
              <a:t>     - просто играли руками 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altLang="ru-RU" sz="2400"/>
              <a:t> Кто придумал новые правила баскетбола</a:t>
            </a:r>
            <a:r>
              <a:rPr lang="en-US" altLang="ru-RU" sz="2400"/>
              <a:t>?</a:t>
            </a:r>
            <a:endParaRPr lang="ru-RU" altLang="ru-RU" sz="24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/>
              <a:t>     - Джеймс Найсмит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/>
              <a:t>     - Люк Бессон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/>
              <a:t>     - Филип Пулман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altLang="ru-RU" sz="2400"/>
              <a:t>Когда был сыгран первый матч</a:t>
            </a:r>
            <a:r>
              <a:rPr lang="en-US" altLang="ru-RU" sz="2400"/>
              <a:t>?</a:t>
            </a:r>
            <a:r>
              <a:rPr lang="ru-RU" altLang="ru-RU" sz="240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/>
              <a:t>     - в 1789 году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/>
              <a:t>     - в 1990 году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/>
              <a:t>     - в 1891 году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/>
              <a:t>              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852738"/>
            <a:ext cx="8229600" cy="1139825"/>
          </a:xfrm>
        </p:spPr>
        <p:txBody>
          <a:bodyPr/>
          <a:lstStyle/>
          <a:p>
            <a:r>
              <a:rPr lang="ru-RU" altLang="ru-RU" dirty="0"/>
              <a:t>Спасибо за </a:t>
            </a:r>
            <a:r>
              <a:rPr lang="ru-RU" altLang="ru-RU" dirty="0" smtClean="0"/>
              <a:t>внимание!</a:t>
            </a:r>
            <a:endParaRPr lang="ru-RU" alt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8750"/>
            <a:ext cx="8229600" cy="1258888"/>
          </a:xfrm>
        </p:spPr>
        <p:txBody>
          <a:bodyPr/>
          <a:lstStyle/>
          <a:p>
            <a:r>
              <a:rPr lang="ru-RU" altLang="ru-RU" dirty="0"/>
              <a:t>Цель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388350" cy="4530725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altLang="ru-RU"/>
              <a:t>Узнать от куда родом баскетбол и кто его придумал.</a:t>
            </a:r>
          </a:p>
          <a:p>
            <a:pPr>
              <a:buFont typeface="Wingdings" pitchFamily="2" charset="2"/>
              <a:buChar char="ü"/>
            </a:pPr>
            <a:r>
              <a:rPr lang="ru-RU" altLang="ru-RU"/>
              <a:t>Узнать какой баскетбол был в древности</a:t>
            </a:r>
            <a:r>
              <a:rPr lang="en-US" altLang="ru-RU"/>
              <a:t>.</a:t>
            </a:r>
            <a:endParaRPr lang="ru-RU" altLang="ru-RU"/>
          </a:p>
          <a:p>
            <a:pPr>
              <a:buFont typeface="Wingdings" pitchFamily="2" charset="2"/>
              <a:buChar char="ü"/>
            </a:pPr>
            <a:r>
              <a:rPr lang="ru-RU" altLang="ru-RU"/>
              <a:t>Узнать чем отличается баскетбол в древности от современного.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7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Что такое баскетбол</a:t>
            </a:r>
            <a:r>
              <a:rPr lang="en-US" altLang="ru-RU"/>
              <a:t>?</a:t>
            </a:r>
            <a:endParaRPr lang="ru-RU" altLang="ru-RU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557338"/>
            <a:ext cx="8208963" cy="4573587"/>
          </a:xfrm>
        </p:spPr>
        <p:txBody>
          <a:bodyPr/>
          <a:lstStyle/>
          <a:p>
            <a:pPr>
              <a:buClr>
                <a:schemeClr val="tx2"/>
              </a:buClr>
              <a:buFont typeface="Wingdings" pitchFamily="2" charset="2"/>
              <a:buChar char="ü"/>
            </a:pPr>
            <a:r>
              <a:rPr lang="ru-RU" altLang="ru-RU" sz="2800" b="1"/>
              <a:t>Баскетбол</a:t>
            </a:r>
            <a:r>
              <a:rPr lang="ru-RU" altLang="ru-RU" sz="2800"/>
              <a:t> - это командная спортивная игра, цель которой забросить руками мяч в подвешенную корзину противникам.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sz="4000"/>
              <a:t>Как играли в баскетбол</a:t>
            </a:r>
            <a:r>
              <a:rPr lang="en-US" altLang="ru-RU" sz="4000"/>
              <a:t> </a:t>
            </a:r>
            <a:r>
              <a:rPr lang="ru-RU" altLang="ru-RU" sz="4000"/>
              <a:t>в древности</a:t>
            </a:r>
            <a:r>
              <a:rPr lang="en-US" altLang="ru-RU" sz="4000"/>
              <a:t>?</a:t>
            </a:r>
            <a:endParaRPr lang="ru-RU" altLang="ru-RU" sz="4000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557338"/>
            <a:ext cx="8229600" cy="50419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altLang="ru-RU" sz="2800"/>
              <a:t>Две с половиной тысячи лет назад в эту игру играли индейцы Южной Америки</a:t>
            </a:r>
            <a:r>
              <a:rPr lang="en-US" altLang="ru-RU" sz="2800"/>
              <a:t>.</a:t>
            </a:r>
            <a:r>
              <a:rPr lang="ru-RU" altLang="ru-RU" sz="2800"/>
              <a:t>Они закидывали шары в высоко прикрепленные деревянные кольца</a:t>
            </a:r>
            <a:r>
              <a:rPr lang="en-US" altLang="ru-RU" sz="2800"/>
              <a:t>.</a:t>
            </a:r>
            <a:r>
              <a:rPr lang="ru-RU" altLang="ru-RU" sz="2800"/>
              <a:t>Браться за шар руками не разрешалось – играли локтями</a:t>
            </a:r>
            <a:r>
              <a:rPr lang="en-US" altLang="ru-RU" sz="2800"/>
              <a:t>,</a:t>
            </a:r>
            <a:r>
              <a:rPr lang="ru-RU" altLang="ru-RU" sz="2800"/>
              <a:t>коленями и бёдрами</a:t>
            </a:r>
            <a:r>
              <a:rPr lang="en-US" altLang="ru-RU" sz="2800"/>
              <a:t>.</a:t>
            </a:r>
            <a:r>
              <a:rPr lang="ru-RU" altLang="ru-RU" sz="2800"/>
              <a:t>Что бы они могли различать друг-друга они надевали резиновое копыто со щитком разного цвета на одну руку.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altLang="ru-RU" sz="2800"/>
              <a:t>Современный же баскетбол появился в одном из колледжей Америки в 1890 году</a:t>
            </a:r>
            <a:r>
              <a:rPr lang="en-US" altLang="ru-RU" sz="2800"/>
              <a:t>.</a:t>
            </a:r>
            <a:endParaRPr lang="ru-RU" altLang="ru-RU" sz="280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Схема площадки</a:t>
            </a: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body" sz="half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ru-RU" altLang="ru-RU" sz="2000"/>
              <a:t>Крупнейшие турниры по баскетболу обычно проводят в залах высотой не менее 7 </a:t>
            </a:r>
            <a:r>
              <a:rPr lang="ru-RU" altLang="ru-RU" sz="2000" i="1"/>
              <a:t>м</a:t>
            </a:r>
            <a:r>
              <a:rPr lang="ru-RU" altLang="ru-RU" sz="2000"/>
              <a:t> на прямоугольной площадке размером  26х14 метров. Параллельно лицевым линиям на стойках устанавливают щиты , на которых укреплены корзины (металлическое кольцо с натянутой сеткой без дна). Окружность мяча 75—78 </a:t>
            </a:r>
            <a:r>
              <a:rPr lang="ru-RU" altLang="ru-RU" sz="2000" i="1"/>
              <a:t>см,</a:t>
            </a:r>
            <a:r>
              <a:rPr lang="ru-RU" altLang="ru-RU" sz="2000"/>
              <a:t> масса 600—650 </a:t>
            </a:r>
            <a:r>
              <a:rPr lang="ru-RU" altLang="ru-RU" sz="2000" i="1"/>
              <a:t>г</a:t>
            </a:r>
            <a:r>
              <a:rPr lang="ru-RU" altLang="ru-RU" sz="2000"/>
              <a:t> </a:t>
            </a:r>
          </a:p>
        </p:txBody>
      </p:sp>
      <p:pic>
        <p:nvPicPr>
          <p:cNvPr id="24585" name="Picture 9" descr="кольцо big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3438" y="1484313"/>
            <a:ext cx="4038600" cy="244792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966788"/>
          </a:xfrm>
        </p:spPr>
        <p:txBody>
          <a:bodyPr/>
          <a:lstStyle/>
          <a:p>
            <a:r>
              <a:rPr lang="ru-RU" altLang="ru-RU"/>
              <a:t>Майкл ДЖОРДАН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341438"/>
            <a:ext cx="8362950" cy="5516562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altLang="ru-RU" sz="2000"/>
              <a:t>ДЖОРДАН Майкл (родился 17 февраля 1963, Нью-Йорк), американский спортсмен. Один из самых выдающихся баскетболистов всех времен.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altLang="ru-RU" sz="2000"/>
              <a:t>Защитник «Чикаго Буллз» (в 1984-98, с перерывом в 1993-95) и «Вашингтон Уизардс» (2001-2003) — команд НБА (Национальной баскетбольной ассоциации); чемпион НБА в сезонах с 1990-1998. Трехкратный чемпион Олимпийских игр (1984, 1992, 1996) в составе команды США. В 1996 избран в число 50-ти величайших игроков за историю НБА; 5 раз назван самым полезным игроком НБА (MVP) (1988, 1991, 1992, 1996, 1998); 6 раз признавался MVP плей-офф; самый результативный игрок в истории НБА (в среднем за игру набирал 30 очков),                                     11 раз выбирался                                                             в первую команду звёзд НБА.</a:t>
            </a:r>
          </a:p>
        </p:txBody>
      </p:sp>
      <p:pic>
        <p:nvPicPr>
          <p:cNvPr id="33799" name="Picture 7" descr="d03013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4652963"/>
            <a:ext cx="1944688" cy="220503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800" name="Picture 8" descr="d03012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4652963"/>
            <a:ext cx="1771650" cy="220503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Джеймс Найсмит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ru-RU" altLang="ru-RU"/>
              <a:t>Доктор Джеймс Найсмит известен во всем мире, как изобретатель баскетбола.</a:t>
            </a:r>
            <a:br>
              <a:rPr lang="ru-RU" altLang="ru-RU"/>
            </a:br>
            <a:r>
              <a:rPr lang="ru-RU" altLang="ru-RU"/>
              <a:t>Он родился в 1861 году в Рэмсэй городке, близ Элмонта , штат Онтарио.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ru-RU" altLang="ru-RU"/>
              <a:t>Концепция баскетбола у него зародилась, еще в школьные   годы.</a:t>
            </a:r>
          </a:p>
        </p:txBody>
      </p:sp>
      <p:pic>
        <p:nvPicPr>
          <p:cNvPr id="34820" name="Picture 4" descr="Др. Джеймс Найсмит Основатель Баскетбол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3716338"/>
            <a:ext cx="1728788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549275"/>
            <a:ext cx="8229600" cy="50419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ru-RU" altLang="ru-RU" sz="2400"/>
              <a:t>Зимой </a:t>
            </a:r>
            <a:r>
              <a:rPr lang="ru-RU" altLang="ru-RU" sz="2400">
                <a:hlinkClick r:id="rId2" tooltip="1891"/>
              </a:rPr>
              <a:t>1891</a:t>
            </a:r>
            <a:r>
              <a:rPr lang="ru-RU" altLang="ru-RU" sz="2400"/>
              <a:t> года студенты колледжа Молодежной Христианской Ассоциации из </a:t>
            </a:r>
            <a:r>
              <a:rPr lang="ru-RU" altLang="ru-RU" sz="2400">
                <a:hlinkClick r:id="rId3" tooltip="Спрингфилд (Массачусетс)"/>
              </a:rPr>
              <a:t>Спрингфилда</a:t>
            </a:r>
            <a:r>
              <a:rPr lang="ru-RU" altLang="ru-RU" sz="2400"/>
              <a:t>, штат </a:t>
            </a:r>
            <a:r>
              <a:rPr lang="ru-RU" altLang="ru-RU" sz="2400">
                <a:hlinkClick r:id="rId4" tooltip="Массачусетс"/>
              </a:rPr>
              <a:t>Массачусетс</a:t>
            </a:r>
            <a:r>
              <a:rPr lang="ru-RU" altLang="ru-RU" sz="2400"/>
              <a:t>, просто изнывали от тоски на занятиях физического воспитания, вынужденные выполнять бесконечные гимнастические упражнения, считавшиеся в то время едва ли не единственным средством приобщения молодежи к спорту. Однообразию таких занятий необходимо было срочно положить конец, внести в них свежую струю, которая способна была бы удовлетворить соревновательные потребности                сильных и здоровых молодых                  людей.</a:t>
            </a:r>
          </a:p>
        </p:txBody>
      </p:sp>
      <p:pic>
        <p:nvPicPr>
          <p:cNvPr id="73732" name="Picture 4" descr="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4437063"/>
            <a:ext cx="2376488" cy="194468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3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altLang="ru-RU"/>
              <a:t>Идея этой игры у него зародилась еще в школьные годы, когда дети играли в старинную игру «duck-on-a-rock». Смысл этой популярной, в то время, игры заключался в следующем: подбрасывая небольшой камень, необходимо было поразить им вершину другого камня, большего по размеру.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529</TotalTime>
  <Words>1043</Words>
  <Application>Microsoft Office PowerPoint</Application>
  <PresentationFormat>Экран (4:3)</PresentationFormat>
  <Paragraphs>59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Литейная</vt:lpstr>
      <vt:lpstr>ПРЕЗЕНТАЦИя НА тему:  БАСКЕТБОЛ</vt:lpstr>
      <vt:lpstr>Цель</vt:lpstr>
      <vt:lpstr>Что такое баскетбол?</vt:lpstr>
      <vt:lpstr>Как играли в баскетбол в древности?</vt:lpstr>
      <vt:lpstr>Схема площадки</vt:lpstr>
      <vt:lpstr>Майкл ДЖОРДАН</vt:lpstr>
      <vt:lpstr>Джеймс Найсмит</vt:lpstr>
      <vt:lpstr>Слайд 8</vt:lpstr>
      <vt:lpstr>Слайд 9</vt:lpstr>
      <vt:lpstr>Первая игра в баскетбол.</vt:lpstr>
      <vt:lpstr>Правила баскетбола.</vt:lpstr>
      <vt:lpstr>Слайд 12</vt:lpstr>
      <vt:lpstr>Слайд 13</vt:lpstr>
      <vt:lpstr>Вывод</vt:lpstr>
      <vt:lpstr>ВОПРОСЫ.</vt:lpstr>
      <vt:lpstr>Спасибо за внимание!</vt:lpstr>
    </vt:vector>
  </TitlesOfParts>
  <Company>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Баскетбол</dc:title>
  <dc:creator>1</dc:creator>
  <cp:lastModifiedBy>Людмила</cp:lastModifiedBy>
  <cp:revision>95</cp:revision>
  <dcterms:created xsi:type="dcterms:W3CDTF">2008-12-24T11:17:58Z</dcterms:created>
  <dcterms:modified xsi:type="dcterms:W3CDTF">2020-04-06T07:19:42Z</dcterms:modified>
</cp:coreProperties>
</file>