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55" d="100"/>
          <a:sy n="5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84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Гиподинамия – болезнь </a:t>
            </a:r>
            <a:r>
              <a:rPr lang="en-US" b="1" dirty="0" smtClean="0">
                <a:solidFill>
                  <a:srgbClr val="FF0000"/>
                </a:solidFill>
              </a:rPr>
              <a:t>XXI </a:t>
            </a:r>
            <a:r>
              <a:rPr lang="ru-RU" b="1" dirty="0" smtClean="0">
                <a:solidFill>
                  <a:srgbClr val="FF0000"/>
                </a:solidFill>
              </a:rPr>
              <a:t>века.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166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МКУ ДО ДДТ «Радуга»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35908" y="5959010"/>
            <a:ext cx="4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Педагог-психолог: Подолян Е.Н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Гиподинамия:</a:t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функций организма из-за недостаточного движения, т.е. «гиподинамия» - это «малоподвижность», отсутствие регулярных физических нагрузок.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</p:spPr>
      </p:pic>
    </p:spTree>
    <p:extLst>
      <p:ext uri="{BB962C8B-B14F-4D97-AF65-F5344CB8AC3E}">
        <p14:creationId xmlns:p14="http://schemas.microsoft.com/office/powerpoint/2010/main" xmlns="" val="23007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гиподинамии: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быстрая утомляемость, даже при небольших нагрузках;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слабость;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эмоциональная нестабильность, нервозность;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учащенность сердцебиения и пульса;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артериального давления.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938"/>
            <a:ext cx="9144000" cy="4437062"/>
          </a:xfrm>
        </p:spPr>
      </p:pic>
    </p:spTree>
    <p:extLst>
      <p:ext uri="{BB962C8B-B14F-4D97-AF65-F5344CB8AC3E}">
        <p14:creationId xmlns:p14="http://schemas.microsoft.com/office/powerpoint/2010/main" xmlns="" val="11085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гиподинамии: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течением времени приводит к изменениям опорно-двигательного аппарата, развивается сколиоз, остеопороз, остеохондроз и т.д.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слабеют мышцы сердца;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нарушается обмен веществ;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дистрофия мышечной ткани;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избыточная масса тела;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сказывается на дыхательной и пищеварительной системах организма;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ухудшается работоспособность головного мозга.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12976"/>
            <a:ext cx="3491880" cy="3645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3212976"/>
            <a:ext cx="2952328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1" y="3212976"/>
            <a:ext cx="27718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3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 особенно опасна в раннем и школьном возрасте. Она задерживает формирование детского организма. Существенно снижает сопротивляемость возбудителям инфекционных заболеваний, следовательно дети часто болеют, заболевания могут перерасти в хронические. Так же у школьников малая подвижность и длительное пребывание в одной позе вызывают нарушение осанки.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933056"/>
          </a:xfrm>
        </p:spPr>
      </p:pic>
    </p:spTree>
    <p:extLst>
      <p:ext uri="{BB962C8B-B14F-4D97-AF65-F5344CB8AC3E}">
        <p14:creationId xmlns:p14="http://schemas.microsoft.com/office/powerpoint/2010/main" xmlns="" val="22667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Гиподинамия – это снижение нагрузки на мышцы и ограничение общей двигательной активности организма.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Гиподинамия возникает в результате малоподвижного образа жизни.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Чтобы избавиться от гиподинамии следует вести здоровый образ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644008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29000"/>
            <a:ext cx="44999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4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гиподинамии: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6840760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4716016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05064"/>
            <a:ext cx="4461120" cy="28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пройти пешком до школы / работы;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вечерняя прогулка;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выполнения домашнего задания делать перерывы;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пользоваться лифтом, а подниматься по лестнице;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заниматься бегом, плаванием, кататься на велосипеде, занятия спортом и т.д.;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рациональное питание;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закаливание.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704034"/>
            <a:ext cx="4363565" cy="3181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3565" y="367665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4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Гиподинамия – болезнь XXI века.</vt:lpstr>
      <vt:lpstr>Гиподинамия: нарушение функций организма из-за недостаточного движения, т.е. «гиподинамия» - это «малоподвижность», отсутствие регулярных физических нагрузок.</vt:lpstr>
      <vt:lpstr>  Симптомы гиподинамии: - быстрая утомляемость, даже при небольших нагрузках; - слабость; - эмоциональная нестабильность, нервозность; - учащенность сердцебиения и пульса; - повышение артериального давления. </vt:lpstr>
      <vt:lpstr>Последствия гиподинамии: - с течением времени приводит к изменениям опорно-двигательного аппарата, развивается сколиоз, остеопороз, остеохондроз и т.д. - слабеют мышцы сердца; - нарушается обмен веществ; - дистрофия мышечной ткани; - избыточная масса тела; - сказывается на дыхательной и пищеварительной системах организма; - ухудшается работоспособность головного мозга.</vt:lpstr>
      <vt:lpstr>Гиподинамия особенно опасна в раннем и школьном возрасте. Она задерживает формирование детского организма. Существенно снижает сопротивляемость возбудителям инфекционных заболеваний, следовательно дети часто болеют, заболевания могут перерасти в хронические. Так же у школьников малая подвижность и длительное пребывание в одной позе вызывают нарушение осанки.</vt:lpstr>
      <vt:lpstr>Вывод: 1. Гиподинамия – это снижение нагрузки на мышцы и ограничение общей двигательной активности организма. 2. Гиподинамия возникает в результате малоподвижного образа жизни. 3. Чтобы избавиться от гиподинамии следует вести здоровый образ жизни.</vt:lpstr>
      <vt:lpstr>Профилактика гиподинамии:</vt:lpstr>
      <vt:lpstr>- утренняя зарядка; - пройти пешком до школы / работы; - вечерняя прогулка; - во время выполнения домашнего задания делать перерывы; - не пользоваться лифтом, а подниматься по лестнице; - заниматься бегом, плаванием, кататься на велосипеде, занятия спортом и т.д.; - рациональное питание; - закаливание.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Гиподинамия – болезнь XXI века.</dc:title>
  <dc:creator>Радуга</dc:creator>
  <cp:lastModifiedBy>Людмила</cp:lastModifiedBy>
  <cp:revision>20</cp:revision>
  <dcterms:created xsi:type="dcterms:W3CDTF">2017-12-07T08:18:22Z</dcterms:created>
  <dcterms:modified xsi:type="dcterms:W3CDTF">2020-04-12T17:53:57Z</dcterms:modified>
</cp:coreProperties>
</file>