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5" r:id="rId3"/>
    <p:sldId id="261" r:id="rId4"/>
    <p:sldId id="276" r:id="rId5"/>
    <p:sldId id="278" r:id="rId6"/>
    <p:sldId id="279" r:id="rId7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3CAB-5E76-497C-BCA6-F403A6A948DD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1AC1-B476-4459-86F6-235D110A4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6A23-5B05-4DE6-B0D5-DC68A37EEB57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92A8-E52A-4C00-8EC9-64F898086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6713-B360-4C21-BE82-C409A02C1DA8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0936-1135-4975-856E-49C49CE54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2870-97AA-48A0-8D28-73C7C9BCCD0C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6301-25D4-4C44-841B-08E0F8A90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5487-7B5C-4CE3-8AFD-BE6D4C37567B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A16E-A33B-4521-AEEC-D876C8247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CFD9-5D3B-429E-A345-08498AAE28D5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CA52-BBF9-4219-9D39-8EC4CDCA5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A0CA-49B6-49D8-B7D2-3CCEA7745EF4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997A-A332-4EF2-9D11-B4AF7148D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5792-A2D7-46D4-BCBB-BF37C9EBD07B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3B7D-1308-42D6-8D24-F0032EB56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BC29-C423-4A18-A7F5-E8367666CD57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9C73-934B-483D-91A7-30F02C2A5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F08B-A450-4223-9F6E-1E30691DF68C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CFF4-A986-468E-997F-A7E7AA247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8A70-C4E6-45F0-B5B7-39F48BE90AE3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D8BB3-18D2-432D-AA01-F636E2CD5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Прямоугольник 7"/>
          <p:cNvGrpSpPr>
            <a:grpSpLocks/>
          </p:cNvGrpSpPr>
          <p:nvPr userDrawn="1"/>
        </p:nvGrpSpPr>
        <p:grpSpPr bwMode="auto">
          <a:xfrm>
            <a:off x="-92075" y="-92075"/>
            <a:ext cx="9255125" cy="7035800"/>
            <a:chOff x="-58" y="-58"/>
            <a:chExt cx="5830" cy="4432"/>
          </a:xfrm>
        </p:grpSpPr>
        <p:pic>
          <p:nvPicPr>
            <p:cNvPr id="1035" name="Прямоугольник 7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58" y="-58"/>
              <a:ext cx="5830" cy="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1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pic>
        <p:nvPicPr>
          <p:cNvPr id="1027" name="Рисунок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4521200"/>
            <a:ext cx="19304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412B74-4663-41AE-A123-0A1963CFC6E3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82AC09-CBF3-44BC-AEDF-7E7CABFF3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3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699250" y="-190500"/>
            <a:ext cx="24447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4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-190500"/>
            <a:ext cx="218916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36"/>
          <p:cNvSpPr>
            <a:spLocks noChangeArrowheads="1" noChangeShapeType="1" noTextEdit="1"/>
          </p:cNvSpPr>
          <p:nvPr/>
        </p:nvSpPr>
        <p:spPr bwMode="auto">
          <a:xfrm>
            <a:off x="1077913" y="2332038"/>
            <a:ext cx="6661150" cy="207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99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Музыкальное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99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поле чудес</a:t>
            </a:r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044014" y="4748213"/>
            <a:ext cx="401533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Автор: </a:t>
            </a:r>
            <a:r>
              <a:rPr lang="ru-RU" sz="1400" b="1" dirty="0" err="1" smtClean="0"/>
              <a:t>Сухорученко</a:t>
            </a:r>
            <a:r>
              <a:rPr lang="ru-RU" sz="1400" b="1" dirty="0" smtClean="0"/>
              <a:t>  Валентина  Ивановна</a:t>
            </a:r>
          </a:p>
          <a:p>
            <a:pPr algn="ctr"/>
            <a:r>
              <a:rPr lang="ru-RU" sz="1400" b="1" dirty="0" smtClean="0"/>
              <a:t> учитель </a:t>
            </a:r>
            <a:r>
              <a:rPr lang="ru-RU" sz="1400" b="1" dirty="0"/>
              <a:t>музыки </a:t>
            </a:r>
            <a:r>
              <a:rPr lang="ru-RU" sz="1400" b="1" dirty="0" smtClean="0"/>
              <a:t>высшей </a:t>
            </a:r>
            <a:r>
              <a:rPr lang="ru-RU" sz="1400" b="1" dirty="0"/>
              <a:t>категории</a:t>
            </a:r>
          </a:p>
          <a:p>
            <a:pPr algn="ctr"/>
            <a:r>
              <a:rPr lang="ru-RU" sz="1400" b="1" dirty="0" smtClean="0"/>
              <a:t>МКОУ « </a:t>
            </a:r>
            <a:r>
              <a:rPr lang="ru-RU" sz="1400" b="1" dirty="0" err="1" smtClean="0"/>
              <a:t>Русятинская</a:t>
            </a:r>
            <a:r>
              <a:rPr lang="ru-RU" sz="1400" b="1" dirty="0" smtClean="0"/>
              <a:t>  ООШ»</a:t>
            </a:r>
            <a:endParaRPr lang="ru-RU" sz="1400" b="1" dirty="0"/>
          </a:p>
          <a:p>
            <a:pPr algn="ctr"/>
            <a:r>
              <a:rPr lang="ru-RU" sz="1400" b="1" dirty="0" smtClean="0"/>
              <a:t>Заокского  </a:t>
            </a:r>
            <a:r>
              <a:rPr lang="ru-RU" sz="1400" b="1" dirty="0"/>
              <a:t>района</a:t>
            </a:r>
          </a:p>
          <a:p>
            <a:pPr algn="ctr"/>
            <a:r>
              <a:rPr lang="ru-RU" sz="1400" b="1" dirty="0"/>
              <a:t> </a:t>
            </a:r>
            <a:r>
              <a:rPr lang="ru-RU" sz="1400" b="1" dirty="0" smtClean="0"/>
              <a:t>Тульской области </a:t>
            </a:r>
            <a:endParaRPr lang="ru-RU" sz="1400" b="1" dirty="0"/>
          </a:p>
        </p:txBody>
      </p:sp>
      <p:pic>
        <p:nvPicPr>
          <p:cNvPr id="13315" name="Picture 5" descr="3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0381" r="8360" b="18686"/>
          <a:stretch>
            <a:fillRect/>
          </a:stretch>
        </p:blipFill>
        <p:spPr bwMode="auto">
          <a:xfrm>
            <a:off x="0" y="1017588"/>
            <a:ext cx="13096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1" descr="ac8984fd75594845b0f015a3156bc9cb_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7963" y="642938"/>
            <a:ext cx="13382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pictu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2" r="10078" b="10368"/>
          <a:stretch>
            <a:fillRect/>
          </a:stretch>
        </p:blipFill>
        <p:spPr bwMode="auto">
          <a:xfrm>
            <a:off x="7656513" y="1066800"/>
            <a:ext cx="12128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2" descr="108110828_0_3b6d7_a8721f52_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9775" y="155575"/>
            <a:ext cx="8159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8" descr="cutaway-plastic-tambourine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9700" y="574675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3" descr="DV016_Jpg_Large_4456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0125" y="192088"/>
            <a:ext cx="162083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57" descr="2cb0007029e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0313" y="2930525"/>
            <a:ext cx="11493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9" descr="pauk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9513" y="474663"/>
            <a:ext cx="18970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7" descr="foto598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0" y="2562225"/>
            <a:ext cx="14827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01625" y="36513"/>
            <a:ext cx="5508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17500" y="1428750"/>
            <a:ext cx="550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04800" y="608013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54013" y="2046288"/>
            <a:ext cx="4714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71463" y="2660650"/>
            <a:ext cx="5461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15913" y="3311525"/>
            <a:ext cx="522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269875" y="4686300"/>
            <a:ext cx="5016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284163" y="3916363"/>
            <a:ext cx="6429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217488" y="536098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231775" y="616743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974725" y="6167438"/>
            <a:ext cx="4937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32781" name="Text Box 15"/>
          <p:cNvSpPr txBox="1">
            <a:spLocks noChangeArrowheads="1"/>
          </p:cNvSpPr>
          <p:nvPr/>
        </p:nvSpPr>
        <p:spPr bwMode="auto">
          <a:xfrm>
            <a:off x="1639888" y="6167438"/>
            <a:ext cx="5413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32782" name="Text Box 16"/>
          <p:cNvSpPr txBox="1">
            <a:spLocks noChangeArrowheads="1"/>
          </p:cNvSpPr>
          <p:nvPr/>
        </p:nvSpPr>
        <p:spPr bwMode="auto">
          <a:xfrm>
            <a:off x="2152650" y="6167438"/>
            <a:ext cx="6080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2778125" y="6167438"/>
            <a:ext cx="550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3359150" y="6167438"/>
            <a:ext cx="5794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3930650" y="616743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4570413" y="6167438"/>
            <a:ext cx="522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4354" name="Text Box 21"/>
          <p:cNvSpPr txBox="1">
            <a:spLocks noChangeArrowheads="1"/>
          </p:cNvSpPr>
          <p:nvPr/>
        </p:nvSpPr>
        <p:spPr bwMode="auto">
          <a:xfrm>
            <a:off x="5135563" y="6167438"/>
            <a:ext cx="55086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4355" name="Text Box 22"/>
          <p:cNvSpPr txBox="1">
            <a:spLocks noChangeArrowheads="1"/>
          </p:cNvSpPr>
          <p:nvPr/>
        </p:nvSpPr>
        <p:spPr bwMode="auto">
          <a:xfrm>
            <a:off x="5699125" y="6167438"/>
            <a:ext cx="4937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4356" name="Text Box 23"/>
          <p:cNvSpPr txBox="1">
            <a:spLocks noChangeArrowheads="1"/>
          </p:cNvSpPr>
          <p:nvPr/>
        </p:nvSpPr>
        <p:spPr bwMode="auto">
          <a:xfrm>
            <a:off x="6286500" y="6167438"/>
            <a:ext cx="5000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4357" name="Text Box 24"/>
          <p:cNvSpPr txBox="1">
            <a:spLocks noChangeArrowheads="1"/>
          </p:cNvSpPr>
          <p:nvPr/>
        </p:nvSpPr>
        <p:spPr bwMode="auto">
          <a:xfrm>
            <a:off x="6899275" y="6216650"/>
            <a:ext cx="4889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14358" name="Text Box 25"/>
          <p:cNvSpPr txBox="1">
            <a:spLocks noChangeArrowheads="1"/>
          </p:cNvSpPr>
          <p:nvPr/>
        </p:nvSpPr>
        <p:spPr bwMode="auto">
          <a:xfrm>
            <a:off x="7550150" y="6167438"/>
            <a:ext cx="4889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32792" name="Text Box 26"/>
          <p:cNvSpPr txBox="1">
            <a:spLocks noChangeArrowheads="1"/>
          </p:cNvSpPr>
          <p:nvPr/>
        </p:nvSpPr>
        <p:spPr bwMode="auto">
          <a:xfrm>
            <a:off x="8283575" y="6167438"/>
            <a:ext cx="5175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14360" name="Text Box 27"/>
          <p:cNvSpPr txBox="1">
            <a:spLocks noChangeArrowheads="1"/>
          </p:cNvSpPr>
          <p:nvPr/>
        </p:nvSpPr>
        <p:spPr bwMode="auto">
          <a:xfrm>
            <a:off x="8294688" y="5451475"/>
            <a:ext cx="5048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4361" name="Text Box 28"/>
          <p:cNvSpPr txBox="1">
            <a:spLocks noChangeArrowheads="1"/>
          </p:cNvSpPr>
          <p:nvPr/>
        </p:nvSpPr>
        <p:spPr bwMode="auto">
          <a:xfrm>
            <a:off x="8213725" y="4689475"/>
            <a:ext cx="6429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14362" name="Text Box 29"/>
          <p:cNvSpPr txBox="1">
            <a:spLocks noChangeArrowheads="1"/>
          </p:cNvSpPr>
          <p:nvPr/>
        </p:nvSpPr>
        <p:spPr bwMode="auto">
          <a:xfrm>
            <a:off x="8218488" y="4010025"/>
            <a:ext cx="649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14363" name="Text Box 30"/>
          <p:cNvSpPr txBox="1">
            <a:spLocks noChangeArrowheads="1"/>
          </p:cNvSpPr>
          <p:nvPr/>
        </p:nvSpPr>
        <p:spPr bwMode="auto">
          <a:xfrm>
            <a:off x="8334375" y="3194050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14364" name="Text Box 31"/>
          <p:cNvSpPr txBox="1">
            <a:spLocks noChangeArrowheads="1"/>
          </p:cNvSpPr>
          <p:nvPr/>
        </p:nvSpPr>
        <p:spPr bwMode="auto">
          <a:xfrm>
            <a:off x="8213725" y="1827213"/>
            <a:ext cx="6254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Ъ</a:t>
            </a:r>
          </a:p>
        </p:txBody>
      </p:sp>
      <p:sp>
        <p:nvSpPr>
          <p:cNvPr id="32798" name="Text Box 32"/>
          <p:cNvSpPr txBox="1">
            <a:spLocks noChangeArrowheads="1"/>
          </p:cNvSpPr>
          <p:nvPr/>
        </p:nvSpPr>
        <p:spPr bwMode="auto">
          <a:xfrm>
            <a:off x="8250238" y="2520950"/>
            <a:ext cx="6810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4366" name="Text Box 33"/>
          <p:cNvSpPr txBox="1">
            <a:spLocks noChangeArrowheads="1"/>
          </p:cNvSpPr>
          <p:nvPr/>
        </p:nvSpPr>
        <p:spPr bwMode="auto">
          <a:xfrm>
            <a:off x="8188325" y="688975"/>
            <a:ext cx="7080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14367" name="Text Box 34"/>
          <p:cNvSpPr txBox="1">
            <a:spLocks noChangeArrowheads="1"/>
          </p:cNvSpPr>
          <p:nvPr/>
        </p:nvSpPr>
        <p:spPr bwMode="auto">
          <a:xfrm>
            <a:off x="8296275" y="0"/>
            <a:ext cx="512763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14368" name="Text Box 35"/>
          <p:cNvSpPr txBox="1">
            <a:spLocks noChangeArrowheads="1"/>
          </p:cNvSpPr>
          <p:nvPr/>
        </p:nvSpPr>
        <p:spPr bwMode="auto">
          <a:xfrm>
            <a:off x="8308975" y="1325563"/>
            <a:ext cx="5095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15393" name="WordArt 36"/>
          <p:cNvSpPr>
            <a:spLocks noChangeArrowheads="1" noChangeShapeType="1" noTextEdit="1"/>
          </p:cNvSpPr>
          <p:nvPr/>
        </p:nvSpPr>
        <p:spPr bwMode="auto">
          <a:xfrm>
            <a:off x="3021013" y="185738"/>
            <a:ext cx="3270250" cy="1030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99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Поле чудес</a:t>
            </a:r>
          </a:p>
        </p:txBody>
      </p:sp>
      <p:sp>
        <p:nvSpPr>
          <p:cNvPr id="15394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86625" y="5440363"/>
            <a:ext cx="630238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5" name="Text Box 26"/>
          <p:cNvSpPr txBox="1">
            <a:spLocks noChangeArrowheads="1"/>
          </p:cNvSpPr>
          <p:nvPr/>
        </p:nvSpPr>
        <p:spPr bwMode="auto">
          <a:xfrm>
            <a:off x="1260475" y="2162175"/>
            <a:ext cx="5175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15396" name="Text Box 32"/>
          <p:cNvSpPr txBox="1">
            <a:spLocks noChangeArrowheads="1"/>
          </p:cNvSpPr>
          <p:nvPr/>
        </p:nvSpPr>
        <p:spPr bwMode="auto">
          <a:xfrm>
            <a:off x="2052638" y="2144713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5397" name="Text Box 16"/>
          <p:cNvSpPr txBox="1">
            <a:spLocks noChangeArrowheads="1"/>
          </p:cNvSpPr>
          <p:nvPr/>
        </p:nvSpPr>
        <p:spPr bwMode="auto">
          <a:xfrm>
            <a:off x="3084513" y="2146300"/>
            <a:ext cx="60801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15398" name="Text Box 6"/>
          <p:cNvSpPr txBox="1">
            <a:spLocks noChangeArrowheads="1"/>
          </p:cNvSpPr>
          <p:nvPr/>
        </p:nvSpPr>
        <p:spPr bwMode="auto">
          <a:xfrm>
            <a:off x="4040188" y="2151063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15399" name="Text Box 4"/>
          <p:cNvSpPr txBox="1">
            <a:spLocks noChangeArrowheads="1"/>
          </p:cNvSpPr>
          <p:nvPr/>
        </p:nvSpPr>
        <p:spPr bwMode="auto">
          <a:xfrm>
            <a:off x="4845050" y="2112963"/>
            <a:ext cx="5508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5400" name="Text Box 15"/>
          <p:cNvSpPr txBox="1">
            <a:spLocks noChangeArrowheads="1"/>
          </p:cNvSpPr>
          <p:nvPr/>
        </p:nvSpPr>
        <p:spPr bwMode="auto">
          <a:xfrm>
            <a:off x="5800725" y="2146300"/>
            <a:ext cx="5413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5401" name="Text Box 32"/>
          <p:cNvSpPr txBox="1">
            <a:spLocks noChangeArrowheads="1"/>
          </p:cNvSpPr>
          <p:nvPr/>
        </p:nvSpPr>
        <p:spPr bwMode="auto">
          <a:xfrm>
            <a:off x="6850063" y="2127250"/>
            <a:ext cx="6810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1112838" y="1995488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2989263" y="1998663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2017713" y="1973263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3956050" y="2003425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4857750" y="2024063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5759450" y="2009775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5" name="Rectangle 51"/>
          <p:cNvSpPr>
            <a:spLocks noChangeArrowheads="1"/>
          </p:cNvSpPr>
          <p:nvPr/>
        </p:nvSpPr>
        <p:spPr bwMode="auto">
          <a:xfrm>
            <a:off x="6721475" y="1997075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7" name="Picture 51" descr="ac8984fd75594845b0f015a3156bc9cb_0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7800" y="33369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10" name="Text Box 52"/>
          <p:cNvSpPr txBox="1">
            <a:spLocks noChangeArrowheads="1"/>
          </p:cNvSpPr>
          <p:nvPr/>
        </p:nvSpPr>
        <p:spPr bwMode="auto">
          <a:xfrm>
            <a:off x="3920800" y="1177925"/>
            <a:ext cx="1084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тур</a:t>
            </a:r>
          </a:p>
        </p:txBody>
      </p:sp>
      <p:pic>
        <p:nvPicPr>
          <p:cNvPr id="14389" name="Picture 53" descr="clap_hands_960x5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5538" y="5481638"/>
            <a:ext cx="949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4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900" decel="100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89"/>
                  </p:tgtEl>
                </p:cond>
              </p:nextCondLst>
            </p:seq>
          </p:childTnLst>
        </p:cTn>
      </p:par>
    </p:tnLst>
    <p:bldLst>
      <p:bldP spid="32770" grpId="0"/>
      <p:bldP spid="14338" grpId="0"/>
      <p:bldP spid="32772" grpId="0"/>
      <p:bldP spid="14340" grpId="0"/>
      <p:bldP spid="14341" grpId="0"/>
      <p:bldP spid="14342" grpId="0"/>
      <p:bldP spid="14343" grpId="0"/>
      <p:bldP spid="14344" grpId="0"/>
      <p:bldP spid="14345" grpId="0"/>
      <p:bldP spid="14346" grpId="0"/>
      <p:bldP spid="14347" grpId="0"/>
      <p:bldP spid="32781" grpId="0"/>
      <p:bldP spid="32782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  <p:bldP spid="32792" grpId="0"/>
      <p:bldP spid="14360" grpId="0"/>
      <p:bldP spid="14361" grpId="0"/>
      <p:bldP spid="14362" grpId="0"/>
      <p:bldP spid="14363" grpId="0"/>
      <p:bldP spid="14364" grpId="0"/>
      <p:bldP spid="32798" grpId="0"/>
      <p:bldP spid="14366" grpId="0"/>
      <p:bldP spid="14367" grpId="0"/>
      <p:bldP spid="14368" grpId="0"/>
      <p:bldP spid="32813" grpId="0" animBg="1"/>
      <p:bldP spid="32814" grpId="0" animBg="1"/>
      <p:bldP spid="32815" grpId="0" animBg="1"/>
      <p:bldP spid="32816" grpId="0" animBg="1"/>
      <p:bldP spid="32817" grpId="0" animBg="1"/>
      <p:bldP spid="32818" grpId="0" animBg="1"/>
      <p:bldP spid="143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301625" y="36513"/>
            <a:ext cx="5508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17500" y="1428750"/>
            <a:ext cx="550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04800" y="608013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54013" y="2046288"/>
            <a:ext cx="4714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71463" y="2660650"/>
            <a:ext cx="5461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315913" y="3311525"/>
            <a:ext cx="522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69875" y="4686300"/>
            <a:ext cx="5016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284163" y="3916363"/>
            <a:ext cx="6429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217488" y="536098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231775" y="616743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974725" y="6167438"/>
            <a:ext cx="4937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1639888" y="6167438"/>
            <a:ext cx="5413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2152650" y="6167438"/>
            <a:ext cx="6080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2778125" y="6167438"/>
            <a:ext cx="550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3359150" y="6167438"/>
            <a:ext cx="5794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3930650" y="616743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4570413" y="6167438"/>
            <a:ext cx="522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5135563" y="6167438"/>
            <a:ext cx="55086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6403" name="Text Box 22"/>
          <p:cNvSpPr txBox="1">
            <a:spLocks noChangeArrowheads="1"/>
          </p:cNvSpPr>
          <p:nvPr/>
        </p:nvSpPr>
        <p:spPr bwMode="auto">
          <a:xfrm>
            <a:off x="5699125" y="6167438"/>
            <a:ext cx="4937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6404" name="Text Box 23"/>
          <p:cNvSpPr txBox="1">
            <a:spLocks noChangeArrowheads="1"/>
          </p:cNvSpPr>
          <p:nvPr/>
        </p:nvSpPr>
        <p:spPr bwMode="auto">
          <a:xfrm>
            <a:off x="6286500" y="6167438"/>
            <a:ext cx="5000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6405" name="Text Box 24"/>
          <p:cNvSpPr txBox="1">
            <a:spLocks noChangeArrowheads="1"/>
          </p:cNvSpPr>
          <p:nvPr/>
        </p:nvSpPr>
        <p:spPr bwMode="auto">
          <a:xfrm>
            <a:off x="6899275" y="6216650"/>
            <a:ext cx="4889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16406" name="Text Box 25"/>
          <p:cNvSpPr txBox="1">
            <a:spLocks noChangeArrowheads="1"/>
          </p:cNvSpPr>
          <p:nvPr/>
        </p:nvSpPr>
        <p:spPr bwMode="auto">
          <a:xfrm>
            <a:off x="7550150" y="6167438"/>
            <a:ext cx="4889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16407" name="Text Box 26"/>
          <p:cNvSpPr txBox="1">
            <a:spLocks noChangeArrowheads="1"/>
          </p:cNvSpPr>
          <p:nvPr/>
        </p:nvSpPr>
        <p:spPr bwMode="auto">
          <a:xfrm>
            <a:off x="8283575" y="6167438"/>
            <a:ext cx="5175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16408" name="Text Box 27"/>
          <p:cNvSpPr txBox="1">
            <a:spLocks noChangeArrowheads="1"/>
          </p:cNvSpPr>
          <p:nvPr/>
        </p:nvSpPr>
        <p:spPr bwMode="auto">
          <a:xfrm>
            <a:off x="8294688" y="5451475"/>
            <a:ext cx="5048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6409" name="Text Box 28"/>
          <p:cNvSpPr txBox="1">
            <a:spLocks noChangeArrowheads="1"/>
          </p:cNvSpPr>
          <p:nvPr/>
        </p:nvSpPr>
        <p:spPr bwMode="auto">
          <a:xfrm>
            <a:off x="8213725" y="4689475"/>
            <a:ext cx="6429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16410" name="Text Box 29"/>
          <p:cNvSpPr txBox="1">
            <a:spLocks noChangeArrowheads="1"/>
          </p:cNvSpPr>
          <p:nvPr/>
        </p:nvSpPr>
        <p:spPr bwMode="auto">
          <a:xfrm>
            <a:off x="8218488" y="4010025"/>
            <a:ext cx="649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16411" name="Text Box 30"/>
          <p:cNvSpPr txBox="1">
            <a:spLocks noChangeArrowheads="1"/>
          </p:cNvSpPr>
          <p:nvPr/>
        </p:nvSpPr>
        <p:spPr bwMode="auto">
          <a:xfrm>
            <a:off x="8334375" y="3194050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16412" name="Text Box 31"/>
          <p:cNvSpPr txBox="1">
            <a:spLocks noChangeArrowheads="1"/>
          </p:cNvSpPr>
          <p:nvPr/>
        </p:nvSpPr>
        <p:spPr bwMode="auto">
          <a:xfrm>
            <a:off x="8208963" y="1933575"/>
            <a:ext cx="6254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Ъ</a:t>
            </a:r>
          </a:p>
        </p:txBody>
      </p:sp>
      <p:sp>
        <p:nvSpPr>
          <p:cNvPr id="16413" name="Text Box 32"/>
          <p:cNvSpPr txBox="1">
            <a:spLocks noChangeArrowheads="1"/>
          </p:cNvSpPr>
          <p:nvPr/>
        </p:nvSpPr>
        <p:spPr bwMode="auto">
          <a:xfrm>
            <a:off x="8205788" y="2492375"/>
            <a:ext cx="6810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6414" name="Text Box 33"/>
          <p:cNvSpPr txBox="1">
            <a:spLocks noChangeArrowheads="1"/>
          </p:cNvSpPr>
          <p:nvPr/>
        </p:nvSpPr>
        <p:spPr bwMode="auto">
          <a:xfrm>
            <a:off x="8188325" y="688975"/>
            <a:ext cx="7080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16415" name="Text Box 34"/>
          <p:cNvSpPr txBox="1">
            <a:spLocks noChangeArrowheads="1"/>
          </p:cNvSpPr>
          <p:nvPr/>
        </p:nvSpPr>
        <p:spPr bwMode="auto">
          <a:xfrm>
            <a:off x="8296275" y="0"/>
            <a:ext cx="512763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8308975" y="1325563"/>
            <a:ext cx="5095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17441" name="WordArt 36"/>
          <p:cNvSpPr>
            <a:spLocks noChangeArrowheads="1" noChangeShapeType="1" noTextEdit="1"/>
          </p:cNvSpPr>
          <p:nvPr/>
        </p:nvSpPr>
        <p:spPr bwMode="auto">
          <a:xfrm>
            <a:off x="3021013" y="185738"/>
            <a:ext cx="3270250" cy="1030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99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Поле чудес</a:t>
            </a:r>
          </a:p>
        </p:txBody>
      </p:sp>
      <p:sp>
        <p:nvSpPr>
          <p:cNvPr id="17442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86625" y="5440363"/>
            <a:ext cx="630238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43" name="Text Box 6"/>
          <p:cNvSpPr txBox="1">
            <a:spLocks noChangeArrowheads="1"/>
          </p:cNvSpPr>
          <p:nvPr/>
        </p:nvSpPr>
        <p:spPr bwMode="auto">
          <a:xfrm>
            <a:off x="1328738" y="2165350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17444" name="Text Box 4"/>
          <p:cNvSpPr txBox="1">
            <a:spLocks noChangeArrowheads="1"/>
          </p:cNvSpPr>
          <p:nvPr/>
        </p:nvSpPr>
        <p:spPr bwMode="auto">
          <a:xfrm>
            <a:off x="2195513" y="2157413"/>
            <a:ext cx="550862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7445" name="Text Box 17"/>
          <p:cNvSpPr txBox="1">
            <a:spLocks noChangeArrowheads="1"/>
          </p:cNvSpPr>
          <p:nvPr/>
        </p:nvSpPr>
        <p:spPr bwMode="auto">
          <a:xfrm>
            <a:off x="3009900" y="2162175"/>
            <a:ext cx="550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7446" name="Text Box 8"/>
          <p:cNvSpPr txBox="1">
            <a:spLocks noChangeArrowheads="1"/>
          </p:cNvSpPr>
          <p:nvPr/>
        </p:nvSpPr>
        <p:spPr bwMode="auto">
          <a:xfrm>
            <a:off x="3854450" y="2144713"/>
            <a:ext cx="5461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17447" name="Text Box 23"/>
          <p:cNvSpPr txBox="1">
            <a:spLocks noChangeArrowheads="1"/>
          </p:cNvSpPr>
          <p:nvPr/>
        </p:nvSpPr>
        <p:spPr bwMode="auto">
          <a:xfrm>
            <a:off x="4795838" y="2176463"/>
            <a:ext cx="50006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7448" name="Text Box 20"/>
          <p:cNvSpPr txBox="1">
            <a:spLocks noChangeArrowheads="1"/>
          </p:cNvSpPr>
          <p:nvPr/>
        </p:nvSpPr>
        <p:spPr bwMode="auto">
          <a:xfrm>
            <a:off x="5745163" y="2130425"/>
            <a:ext cx="522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7449" name="Text Box 4"/>
          <p:cNvSpPr txBox="1">
            <a:spLocks noChangeArrowheads="1"/>
          </p:cNvSpPr>
          <p:nvPr/>
        </p:nvSpPr>
        <p:spPr bwMode="auto">
          <a:xfrm>
            <a:off x="6615113" y="2141538"/>
            <a:ext cx="550862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1281113" y="1798638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45"/>
          <p:cNvSpPr>
            <a:spLocks noChangeArrowheads="1"/>
          </p:cNvSpPr>
          <p:nvPr/>
        </p:nvSpPr>
        <p:spPr bwMode="auto">
          <a:xfrm>
            <a:off x="2133600" y="1800225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3000375" y="1801813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3886200" y="1765300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4737100" y="1749425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5602288" y="1757363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6496050" y="1751013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36" name="Picture 52" descr="108110828_0_3b6d7_a8721f52_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5188" y="2982913"/>
            <a:ext cx="1855787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8" name="Text Box 52"/>
          <p:cNvSpPr txBox="1">
            <a:spLocks noChangeArrowheads="1"/>
          </p:cNvSpPr>
          <p:nvPr/>
        </p:nvSpPr>
        <p:spPr bwMode="auto">
          <a:xfrm>
            <a:off x="3920800" y="1177925"/>
            <a:ext cx="1084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тур</a:t>
            </a:r>
          </a:p>
        </p:txBody>
      </p:sp>
      <p:pic>
        <p:nvPicPr>
          <p:cNvPr id="16437" name="Picture 53" descr="clap_hands_960x5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5538" y="5481638"/>
            <a:ext cx="949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6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6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6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6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6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6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6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6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6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6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6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7"/>
                  </p:tgtEl>
                </p:cond>
              </p:nextCondLst>
            </p:seq>
          </p:childTnLst>
        </p:cTn>
      </p:par>
    </p:tnLst>
    <p:bldLst>
      <p:bldP spid="16385" grpId="0"/>
      <p:bldP spid="16386" grpId="0"/>
      <p:bldP spid="16387" grpId="0"/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7" grpId="0"/>
      <p:bldP spid="16398" grpId="0"/>
      <p:bldP spid="16399" grpId="0"/>
      <p:bldP spid="16400" grpId="0"/>
      <p:bldP spid="16401" grpId="0"/>
      <p:bldP spid="16402" grpId="0"/>
      <p:bldP spid="16403" grpId="0"/>
      <p:bldP spid="16404" grpId="0"/>
      <p:bldP spid="16405" grpId="0"/>
      <p:bldP spid="16406" grpId="0"/>
      <p:bldP spid="16407" grpId="0"/>
      <p:bldP spid="16408" grpId="0"/>
      <p:bldP spid="16409" grpId="0"/>
      <p:bldP spid="16410" grpId="0"/>
      <p:bldP spid="16411" grpId="0"/>
      <p:bldP spid="16412" grpId="0"/>
      <p:bldP spid="16413" grpId="0"/>
      <p:bldP spid="16414" grpId="0"/>
      <p:bldP spid="16415" grpId="0"/>
      <p:bldP spid="16416" grpId="0"/>
      <p:bldP spid="3281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301625" y="36513"/>
            <a:ext cx="5508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17500" y="1428750"/>
            <a:ext cx="550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04800" y="608013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54013" y="2046288"/>
            <a:ext cx="4714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271463" y="2660650"/>
            <a:ext cx="5461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15913" y="3311525"/>
            <a:ext cx="522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69875" y="4686300"/>
            <a:ext cx="5016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284163" y="3916363"/>
            <a:ext cx="6429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217488" y="536098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231775" y="616743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974725" y="6167438"/>
            <a:ext cx="4937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1639888" y="6167438"/>
            <a:ext cx="5413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2152650" y="6167438"/>
            <a:ext cx="6080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2778125" y="6167438"/>
            <a:ext cx="550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>
            <a:off x="3359150" y="6167438"/>
            <a:ext cx="5794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9472" name="Text Box 19"/>
          <p:cNvSpPr txBox="1">
            <a:spLocks noChangeArrowheads="1"/>
          </p:cNvSpPr>
          <p:nvPr/>
        </p:nvSpPr>
        <p:spPr bwMode="auto">
          <a:xfrm>
            <a:off x="3930650" y="616743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>
            <a:off x="4570413" y="6167438"/>
            <a:ext cx="522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9474" name="Text Box 21"/>
          <p:cNvSpPr txBox="1">
            <a:spLocks noChangeArrowheads="1"/>
          </p:cNvSpPr>
          <p:nvPr/>
        </p:nvSpPr>
        <p:spPr bwMode="auto">
          <a:xfrm>
            <a:off x="5135563" y="6167438"/>
            <a:ext cx="55086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9475" name="Text Box 22"/>
          <p:cNvSpPr txBox="1">
            <a:spLocks noChangeArrowheads="1"/>
          </p:cNvSpPr>
          <p:nvPr/>
        </p:nvSpPr>
        <p:spPr bwMode="auto">
          <a:xfrm>
            <a:off x="5699125" y="6167438"/>
            <a:ext cx="4937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9476" name="Text Box 23"/>
          <p:cNvSpPr txBox="1">
            <a:spLocks noChangeArrowheads="1"/>
          </p:cNvSpPr>
          <p:nvPr/>
        </p:nvSpPr>
        <p:spPr bwMode="auto">
          <a:xfrm>
            <a:off x="6286500" y="6167438"/>
            <a:ext cx="5000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9477" name="Text Box 24"/>
          <p:cNvSpPr txBox="1">
            <a:spLocks noChangeArrowheads="1"/>
          </p:cNvSpPr>
          <p:nvPr/>
        </p:nvSpPr>
        <p:spPr bwMode="auto">
          <a:xfrm>
            <a:off x="6899275" y="6216650"/>
            <a:ext cx="4889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19478" name="Text Box 25"/>
          <p:cNvSpPr txBox="1">
            <a:spLocks noChangeArrowheads="1"/>
          </p:cNvSpPr>
          <p:nvPr/>
        </p:nvSpPr>
        <p:spPr bwMode="auto">
          <a:xfrm>
            <a:off x="7550150" y="6167438"/>
            <a:ext cx="4889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19479" name="Text Box 26"/>
          <p:cNvSpPr txBox="1">
            <a:spLocks noChangeArrowheads="1"/>
          </p:cNvSpPr>
          <p:nvPr/>
        </p:nvSpPr>
        <p:spPr bwMode="auto">
          <a:xfrm>
            <a:off x="8283575" y="6167438"/>
            <a:ext cx="5175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19480" name="Text Box 27"/>
          <p:cNvSpPr txBox="1">
            <a:spLocks noChangeArrowheads="1"/>
          </p:cNvSpPr>
          <p:nvPr/>
        </p:nvSpPr>
        <p:spPr bwMode="auto">
          <a:xfrm>
            <a:off x="8294688" y="5451475"/>
            <a:ext cx="5048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8213725" y="4689475"/>
            <a:ext cx="6429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19482" name="Text Box 29"/>
          <p:cNvSpPr txBox="1">
            <a:spLocks noChangeArrowheads="1"/>
          </p:cNvSpPr>
          <p:nvPr/>
        </p:nvSpPr>
        <p:spPr bwMode="auto">
          <a:xfrm>
            <a:off x="8218488" y="4010025"/>
            <a:ext cx="649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19483" name="Text Box 30"/>
          <p:cNvSpPr txBox="1">
            <a:spLocks noChangeArrowheads="1"/>
          </p:cNvSpPr>
          <p:nvPr/>
        </p:nvSpPr>
        <p:spPr bwMode="auto">
          <a:xfrm>
            <a:off x="8334375" y="3194050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19484" name="Text Box 31"/>
          <p:cNvSpPr txBox="1">
            <a:spLocks noChangeArrowheads="1"/>
          </p:cNvSpPr>
          <p:nvPr/>
        </p:nvSpPr>
        <p:spPr bwMode="auto">
          <a:xfrm>
            <a:off x="8181975" y="1995488"/>
            <a:ext cx="6254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Ъ</a:t>
            </a:r>
          </a:p>
        </p:txBody>
      </p:sp>
      <p:sp>
        <p:nvSpPr>
          <p:cNvPr id="19485" name="Text Box 32"/>
          <p:cNvSpPr txBox="1">
            <a:spLocks noChangeArrowheads="1"/>
          </p:cNvSpPr>
          <p:nvPr/>
        </p:nvSpPr>
        <p:spPr bwMode="auto">
          <a:xfrm>
            <a:off x="8159750" y="2584450"/>
            <a:ext cx="6810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9486" name="Text Box 33"/>
          <p:cNvSpPr txBox="1">
            <a:spLocks noChangeArrowheads="1"/>
          </p:cNvSpPr>
          <p:nvPr/>
        </p:nvSpPr>
        <p:spPr bwMode="auto">
          <a:xfrm>
            <a:off x="8188325" y="688975"/>
            <a:ext cx="7080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19487" name="Text Box 34"/>
          <p:cNvSpPr txBox="1">
            <a:spLocks noChangeArrowheads="1"/>
          </p:cNvSpPr>
          <p:nvPr/>
        </p:nvSpPr>
        <p:spPr bwMode="auto">
          <a:xfrm>
            <a:off x="8296275" y="0"/>
            <a:ext cx="512763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19488" name="Text Box 35"/>
          <p:cNvSpPr txBox="1">
            <a:spLocks noChangeArrowheads="1"/>
          </p:cNvSpPr>
          <p:nvPr/>
        </p:nvSpPr>
        <p:spPr bwMode="auto">
          <a:xfrm>
            <a:off x="8308975" y="1325563"/>
            <a:ext cx="5095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20513" name="WordArt 36"/>
          <p:cNvSpPr>
            <a:spLocks noChangeArrowheads="1" noChangeShapeType="1" noTextEdit="1"/>
          </p:cNvSpPr>
          <p:nvPr/>
        </p:nvSpPr>
        <p:spPr bwMode="auto">
          <a:xfrm>
            <a:off x="3021013" y="185738"/>
            <a:ext cx="3270250" cy="1030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99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Поле чудес</a:t>
            </a:r>
          </a:p>
        </p:txBody>
      </p:sp>
      <p:sp>
        <p:nvSpPr>
          <p:cNvPr id="20514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86625" y="5440363"/>
            <a:ext cx="630238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5" name="Text Box 37"/>
          <p:cNvSpPr txBox="1">
            <a:spLocks noChangeArrowheads="1"/>
          </p:cNvSpPr>
          <p:nvPr/>
        </p:nvSpPr>
        <p:spPr bwMode="auto">
          <a:xfrm>
            <a:off x="3920800" y="1177925"/>
            <a:ext cx="1084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тур</a:t>
            </a:r>
          </a:p>
        </p:txBody>
      </p:sp>
      <p:sp>
        <p:nvSpPr>
          <p:cNvPr id="20516" name="Text Box 5"/>
          <p:cNvSpPr txBox="1">
            <a:spLocks noChangeArrowheads="1"/>
          </p:cNvSpPr>
          <p:nvPr/>
        </p:nvSpPr>
        <p:spPr bwMode="auto">
          <a:xfrm>
            <a:off x="1173163" y="2149475"/>
            <a:ext cx="55086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20517" name="Text Box 18"/>
          <p:cNvSpPr txBox="1">
            <a:spLocks noChangeArrowheads="1"/>
          </p:cNvSpPr>
          <p:nvPr/>
        </p:nvSpPr>
        <p:spPr bwMode="auto">
          <a:xfrm>
            <a:off x="1974850" y="2163763"/>
            <a:ext cx="5794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0518" name="Text Box 15"/>
          <p:cNvSpPr txBox="1">
            <a:spLocks noChangeArrowheads="1"/>
          </p:cNvSpPr>
          <p:nvPr/>
        </p:nvSpPr>
        <p:spPr bwMode="auto">
          <a:xfrm>
            <a:off x="2936875" y="2162175"/>
            <a:ext cx="5413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20519" name="Text Box 32"/>
          <p:cNvSpPr txBox="1">
            <a:spLocks noChangeArrowheads="1"/>
          </p:cNvSpPr>
          <p:nvPr/>
        </p:nvSpPr>
        <p:spPr bwMode="auto">
          <a:xfrm>
            <a:off x="4016375" y="2143125"/>
            <a:ext cx="6810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20520" name="Text Box 17"/>
          <p:cNvSpPr txBox="1">
            <a:spLocks noChangeArrowheads="1"/>
          </p:cNvSpPr>
          <p:nvPr/>
        </p:nvSpPr>
        <p:spPr bwMode="auto">
          <a:xfrm>
            <a:off x="5173663" y="2178050"/>
            <a:ext cx="55086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0521" name="Text Box 14"/>
          <p:cNvSpPr txBox="1">
            <a:spLocks noChangeArrowheads="1"/>
          </p:cNvSpPr>
          <p:nvPr/>
        </p:nvSpPr>
        <p:spPr bwMode="auto">
          <a:xfrm>
            <a:off x="6127750" y="2162175"/>
            <a:ext cx="4937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20522" name="Text Box 4"/>
          <p:cNvSpPr txBox="1">
            <a:spLocks noChangeArrowheads="1"/>
          </p:cNvSpPr>
          <p:nvPr/>
        </p:nvSpPr>
        <p:spPr bwMode="auto">
          <a:xfrm>
            <a:off x="7070725" y="2141538"/>
            <a:ext cx="5508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995363" y="2027238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45"/>
          <p:cNvSpPr>
            <a:spLocks noChangeArrowheads="1"/>
          </p:cNvSpPr>
          <p:nvPr/>
        </p:nvSpPr>
        <p:spPr bwMode="auto">
          <a:xfrm>
            <a:off x="2003425" y="2030413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2921000" y="2017713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3913188" y="2051050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4937125" y="2022475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5992813" y="2012950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6985000" y="2028825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509" name="Picture 53" descr="DV016_Jpg_Large_4456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1113" y="3268663"/>
            <a:ext cx="3344862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0" name="Picture 54" descr="clap_hands_960x5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5538" y="5481638"/>
            <a:ext cx="949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9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9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9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9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9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9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9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</p:childTnLst>
        </p:cTn>
      </p:par>
    </p:tnLst>
    <p:bldLst>
      <p:bldP spid="19457" grpId="0"/>
      <p:bldP spid="19457" grpId="1"/>
      <p:bldP spid="19458" grpId="0"/>
      <p:bldP spid="19459" grpId="0"/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  <p:bldP spid="19472" grpId="0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  <p:bldP spid="19481" grpId="0"/>
      <p:bldP spid="19482" grpId="0"/>
      <p:bldP spid="19483" grpId="0"/>
      <p:bldP spid="19484" grpId="0"/>
      <p:bldP spid="19485" grpId="0"/>
      <p:bldP spid="19486" grpId="0"/>
      <p:bldP spid="19487" grpId="0"/>
      <p:bldP spid="19488" grpId="0"/>
      <p:bldP spid="3281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301625" y="36513"/>
            <a:ext cx="5508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17500" y="1428750"/>
            <a:ext cx="550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04800" y="608013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54013" y="2046288"/>
            <a:ext cx="4714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71463" y="2660650"/>
            <a:ext cx="5461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15913" y="3311525"/>
            <a:ext cx="522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269875" y="4686300"/>
            <a:ext cx="5016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284163" y="3916363"/>
            <a:ext cx="6429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217488" y="536098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231775" y="616743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974725" y="6167438"/>
            <a:ext cx="4937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1639888" y="6167438"/>
            <a:ext cx="5413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2152650" y="6167438"/>
            <a:ext cx="6080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2778125" y="6167438"/>
            <a:ext cx="550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3359150" y="6167438"/>
            <a:ext cx="5794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1520" name="Text Box 19"/>
          <p:cNvSpPr txBox="1">
            <a:spLocks noChangeArrowheads="1"/>
          </p:cNvSpPr>
          <p:nvPr/>
        </p:nvSpPr>
        <p:spPr bwMode="auto">
          <a:xfrm>
            <a:off x="3930650" y="6167438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21521" name="Text Box 20"/>
          <p:cNvSpPr txBox="1">
            <a:spLocks noChangeArrowheads="1"/>
          </p:cNvSpPr>
          <p:nvPr/>
        </p:nvSpPr>
        <p:spPr bwMode="auto">
          <a:xfrm>
            <a:off x="4570413" y="6167438"/>
            <a:ext cx="522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1522" name="Text Box 21"/>
          <p:cNvSpPr txBox="1">
            <a:spLocks noChangeArrowheads="1"/>
          </p:cNvSpPr>
          <p:nvPr/>
        </p:nvSpPr>
        <p:spPr bwMode="auto">
          <a:xfrm>
            <a:off x="5135563" y="6167438"/>
            <a:ext cx="55086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1523" name="Text Box 22"/>
          <p:cNvSpPr txBox="1">
            <a:spLocks noChangeArrowheads="1"/>
          </p:cNvSpPr>
          <p:nvPr/>
        </p:nvSpPr>
        <p:spPr bwMode="auto">
          <a:xfrm>
            <a:off x="5699125" y="6167438"/>
            <a:ext cx="4937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>
            <a:off x="6286500" y="6167438"/>
            <a:ext cx="5000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21525" name="Text Box 24"/>
          <p:cNvSpPr txBox="1">
            <a:spLocks noChangeArrowheads="1"/>
          </p:cNvSpPr>
          <p:nvPr/>
        </p:nvSpPr>
        <p:spPr bwMode="auto">
          <a:xfrm>
            <a:off x="6899275" y="6216650"/>
            <a:ext cx="4889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21526" name="Text Box 25"/>
          <p:cNvSpPr txBox="1">
            <a:spLocks noChangeArrowheads="1"/>
          </p:cNvSpPr>
          <p:nvPr/>
        </p:nvSpPr>
        <p:spPr bwMode="auto">
          <a:xfrm>
            <a:off x="7550150" y="6167438"/>
            <a:ext cx="4889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21527" name="Text Box 26"/>
          <p:cNvSpPr txBox="1">
            <a:spLocks noChangeArrowheads="1"/>
          </p:cNvSpPr>
          <p:nvPr/>
        </p:nvSpPr>
        <p:spPr bwMode="auto">
          <a:xfrm>
            <a:off x="8283575" y="6167438"/>
            <a:ext cx="5175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21528" name="Text Box 27"/>
          <p:cNvSpPr txBox="1">
            <a:spLocks noChangeArrowheads="1"/>
          </p:cNvSpPr>
          <p:nvPr/>
        </p:nvSpPr>
        <p:spPr bwMode="auto">
          <a:xfrm>
            <a:off x="8294688" y="5451475"/>
            <a:ext cx="5048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21529" name="Text Box 28"/>
          <p:cNvSpPr txBox="1">
            <a:spLocks noChangeArrowheads="1"/>
          </p:cNvSpPr>
          <p:nvPr/>
        </p:nvSpPr>
        <p:spPr bwMode="auto">
          <a:xfrm>
            <a:off x="8213725" y="4689475"/>
            <a:ext cx="6429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21530" name="Text Box 29"/>
          <p:cNvSpPr txBox="1">
            <a:spLocks noChangeArrowheads="1"/>
          </p:cNvSpPr>
          <p:nvPr/>
        </p:nvSpPr>
        <p:spPr bwMode="auto">
          <a:xfrm>
            <a:off x="8218488" y="4010025"/>
            <a:ext cx="649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21531" name="Text Box 30"/>
          <p:cNvSpPr txBox="1">
            <a:spLocks noChangeArrowheads="1"/>
          </p:cNvSpPr>
          <p:nvPr/>
        </p:nvSpPr>
        <p:spPr bwMode="auto">
          <a:xfrm>
            <a:off x="8334375" y="3194050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21532" name="Text Box 31"/>
          <p:cNvSpPr txBox="1">
            <a:spLocks noChangeArrowheads="1"/>
          </p:cNvSpPr>
          <p:nvPr/>
        </p:nvSpPr>
        <p:spPr bwMode="auto">
          <a:xfrm>
            <a:off x="8210550" y="1917700"/>
            <a:ext cx="6254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Ъ</a:t>
            </a:r>
          </a:p>
        </p:txBody>
      </p:sp>
      <p:sp>
        <p:nvSpPr>
          <p:cNvPr id="21533" name="Text Box 32"/>
          <p:cNvSpPr txBox="1">
            <a:spLocks noChangeArrowheads="1"/>
          </p:cNvSpPr>
          <p:nvPr/>
        </p:nvSpPr>
        <p:spPr bwMode="auto">
          <a:xfrm>
            <a:off x="8267700" y="2520950"/>
            <a:ext cx="6810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21534" name="Text Box 33"/>
          <p:cNvSpPr txBox="1">
            <a:spLocks noChangeArrowheads="1"/>
          </p:cNvSpPr>
          <p:nvPr/>
        </p:nvSpPr>
        <p:spPr bwMode="auto">
          <a:xfrm>
            <a:off x="8188325" y="688975"/>
            <a:ext cx="7080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21535" name="Text Box 34"/>
          <p:cNvSpPr txBox="1">
            <a:spLocks noChangeArrowheads="1"/>
          </p:cNvSpPr>
          <p:nvPr/>
        </p:nvSpPr>
        <p:spPr bwMode="auto">
          <a:xfrm>
            <a:off x="8296275" y="0"/>
            <a:ext cx="512763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21536" name="Text Box 35"/>
          <p:cNvSpPr txBox="1">
            <a:spLocks noChangeArrowheads="1"/>
          </p:cNvSpPr>
          <p:nvPr/>
        </p:nvSpPr>
        <p:spPr bwMode="auto">
          <a:xfrm>
            <a:off x="8308975" y="1325563"/>
            <a:ext cx="5095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22561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86625" y="5440363"/>
            <a:ext cx="630238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39" name="Picture 36" descr="clap_hands_960x5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5225" y="5548313"/>
            <a:ext cx="8683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3" name="Text Box 37"/>
          <p:cNvSpPr txBox="1">
            <a:spLocks noChangeArrowheads="1"/>
          </p:cNvSpPr>
          <p:nvPr/>
        </p:nvSpPr>
        <p:spPr bwMode="auto">
          <a:xfrm>
            <a:off x="3781019" y="1177925"/>
            <a:ext cx="136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финал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564" name="WordArt 36"/>
          <p:cNvSpPr>
            <a:spLocks noChangeArrowheads="1" noChangeShapeType="1" noTextEdit="1"/>
          </p:cNvSpPr>
          <p:nvPr/>
        </p:nvSpPr>
        <p:spPr bwMode="auto">
          <a:xfrm>
            <a:off x="3021013" y="185738"/>
            <a:ext cx="3270250" cy="1030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99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Поле чудес</a:t>
            </a:r>
          </a:p>
        </p:txBody>
      </p:sp>
      <p:sp>
        <p:nvSpPr>
          <p:cNvPr id="22565" name="Text Box 15"/>
          <p:cNvSpPr txBox="1">
            <a:spLocks noChangeArrowheads="1"/>
          </p:cNvSpPr>
          <p:nvPr/>
        </p:nvSpPr>
        <p:spPr bwMode="auto">
          <a:xfrm>
            <a:off x="1433513" y="1976438"/>
            <a:ext cx="5413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22566" name="Text Box 12"/>
          <p:cNvSpPr txBox="1">
            <a:spLocks noChangeArrowheads="1"/>
          </p:cNvSpPr>
          <p:nvPr/>
        </p:nvSpPr>
        <p:spPr bwMode="auto">
          <a:xfrm>
            <a:off x="2292350" y="1981200"/>
            <a:ext cx="5492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2567" name="Text Box 22"/>
          <p:cNvSpPr txBox="1">
            <a:spLocks noChangeArrowheads="1"/>
          </p:cNvSpPr>
          <p:nvPr/>
        </p:nvSpPr>
        <p:spPr bwMode="auto">
          <a:xfrm>
            <a:off x="3263900" y="2009775"/>
            <a:ext cx="4937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2568" name="Text Box 4"/>
          <p:cNvSpPr txBox="1">
            <a:spLocks noChangeArrowheads="1"/>
          </p:cNvSpPr>
          <p:nvPr/>
        </p:nvSpPr>
        <p:spPr bwMode="auto">
          <a:xfrm>
            <a:off x="4144963" y="1974850"/>
            <a:ext cx="550862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2569" name="Text Box 5"/>
          <p:cNvSpPr txBox="1">
            <a:spLocks noChangeArrowheads="1"/>
          </p:cNvSpPr>
          <p:nvPr/>
        </p:nvSpPr>
        <p:spPr bwMode="auto">
          <a:xfrm>
            <a:off x="5119688" y="2011363"/>
            <a:ext cx="55086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22570" name="Text Box 20"/>
          <p:cNvSpPr txBox="1">
            <a:spLocks noChangeArrowheads="1"/>
          </p:cNvSpPr>
          <p:nvPr/>
        </p:nvSpPr>
        <p:spPr bwMode="auto">
          <a:xfrm>
            <a:off x="6173788" y="1979613"/>
            <a:ext cx="5222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2571" name="Text Box 32"/>
          <p:cNvSpPr txBox="1">
            <a:spLocks noChangeArrowheads="1"/>
          </p:cNvSpPr>
          <p:nvPr/>
        </p:nvSpPr>
        <p:spPr bwMode="auto">
          <a:xfrm>
            <a:off x="7005638" y="2035175"/>
            <a:ext cx="6810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1247775" y="2079625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45"/>
          <p:cNvSpPr>
            <a:spLocks noChangeArrowheads="1"/>
          </p:cNvSpPr>
          <p:nvPr/>
        </p:nvSpPr>
        <p:spPr bwMode="auto">
          <a:xfrm>
            <a:off x="2192338" y="2039938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3125788" y="2025650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4092575" y="2016125"/>
            <a:ext cx="715963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5037138" y="2011363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6027738" y="2016125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7024688" y="2008188"/>
            <a:ext cx="715962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63" name="Picture 59" descr="pauk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7900" y="3432175"/>
            <a:ext cx="4095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1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1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1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1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1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1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1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1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1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1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5"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  <p:bldP spid="21507" grpId="0"/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5" grpId="0"/>
      <p:bldP spid="21516" grpId="0"/>
      <p:bldP spid="21517" grpId="0"/>
      <p:bldP spid="21518" grpId="0"/>
      <p:bldP spid="21519" grpId="0"/>
      <p:bldP spid="21520" grpId="0"/>
      <p:bldP spid="21521" grpId="0"/>
      <p:bldP spid="21522" grpId="0"/>
      <p:bldP spid="21523" grpId="0"/>
      <p:bldP spid="21524" grpId="0"/>
      <p:bldP spid="21525" grpId="0"/>
      <p:bldP spid="21526" grpId="0"/>
      <p:bldP spid="21527" grpId="0"/>
      <p:bldP spid="21528" grpId="0"/>
      <p:bldP spid="21529" grpId="0"/>
      <p:bldP spid="21530" grpId="0"/>
      <p:bldP spid="21531" grpId="0"/>
      <p:bldP spid="21532" grpId="0"/>
      <p:bldP spid="21533" grpId="0"/>
      <p:bldP spid="21534" grpId="0"/>
      <p:bldP spid="21535" grpId="0"/>
      <p:bldP spid="21536" grpId="0"/>
      <p:bldP spid="3281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690" y="1438103"/>
            <a:ext cx="4447309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    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СУПЕРИГРА</a:t>
            </a:r>
          </a:p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Какой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музыкальный инструмент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назван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честь древнерусского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сказителя? 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93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</TotalTime>
  <Words>196</Words>
  <Application>Microsoft Office PowerPoint</Application>
  <PresentationFormat>Экран (4:3)</PresentationFormat>
  <Paragraphs>173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Пользователь Windows</cp:lastModifiedBy>
  <cp:revision>17</cp:revision>
  <cp:lastPrinted>2020-02-25T14:29:44Z</cp:lastPrinted>
  <dcterms:created xsi:type="dcterms:W3CDTF">2014-07-11T19:27:53Z</dcterms:created>
  <dcterms:modified xsi:type="dcterms:W3CDTF">2020-02-25T14:30:21Z</dcterms:modified>
</cp:coreProperties>
</file>