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9" r:id="rId6"/>
    <p:sldId id="258" r:id="rId7"/>
    <p:sldId id="260" r:id="rId8"/>
    <p:sldId id="265" r:id="rId9"/>
    <p:sldId id="266" r:id="rId10"/>
    <p:sldId id="267" r:id="rId11"/>
    <p:sldId id="268" r:id="rId12"/>
    <p:sldId id="269" r:id="rId13"/>
    <p:sldId id="261" r:id="rId14"/>
    <p:sldId id="262" r:id="rId15"/>
  </p:sldIdLst>
  <p:sldSz cx="9144000" cy="5715000" type="screen16x1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09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2" autoAdjust="0"/>
    <p:restoredTop sz="94660"/>
  </p:normalViewPr>
  <p:slideViewPr>
    <p:cSldViewPr>
      <p:cViewPr varScale="1">
        <p:scale>
          <a:sx n="104" d="100"/>
          <a:sy n="104" d="100"/>
        </p:scale>
        <p:origin x="990" y="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5728671"/>
            <a:chOff x="0" y="0"/>
            <a:chExt cx="9144000" cy="5728671"/>
          </a:xfrm>
        </p:grpSpPr>
        <p:pic>
          <p:nvPicPr>
            <p:cNvPr id="8" name="Рисунок 7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4267200" cy="5728671"/>
            </a:xfrm>
            <a:prstGeom prst="rect">
              <a:avLst/>
            </a:prstGeom>
          </p:spPr>
        </p:pic>
        <p:pic>
          <p:nvPicPr>
            <p:cNvPr id="9" name="Рисунок 8" descr="b4d4b6d728dd26c037c097c7dd13fca9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4114800" y="1778"/>
              <a:ext cx="5029200" cy="5713223"/>
            </a:xfrm>
            <a:prstGeom prst="rect">
              <a:avLst/>
            </a:prstGeom>
          </p:spPr>
        </p:pic>
        <p:pic>
          <p:nvPicPr>
            <p:cNvPr id="11" name="Рисунок 10" descr="b4d4b6d728dd26c037c097c7dd13fca9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048000" y="0"/>
              <a:ext cx="1219200" cy="26670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49831" y="5372100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Рамка 12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15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381000" y="342900"/>
            <a:ext cx="8382000" cy="5105400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 userDrawn="1"/>
        </p:nvGrpSpPr>
        <p:grpSpPr>
          <a:xfrm>
            <a:off x="0" y="0"/>
            <a:ext cx="9144000" cy="5728671"/>
            <a:chOff x="0" y="0"/>
            <a:chExt cx="9144000" cy="5728671"/>
          </a:xfrm>
        </p:grpSpPr>
        <p:grpSp>
          <p:nvGrpSpPr>
            <p:cNvPr id="10" name="Группа 9"/>
            <p:cNvGrpSpPr/>
            <p:nvPr userDrawn="1"/>
          </p:nvGrpSpPr>
          <p:grpSpPr>
            <a:xfrm>
              <a:off x="3429000" y="0"/>
              <a:ext cx="2590800" cy="2857500"/>
              <a:chOff x="4267200" y="0"/>
              <a:chExt cx="2362200" cy="3200400"/>
            </a:xfrm>
          </p:grpSpPr>
          <p:pic>
            <p:nvPicPr>
              <p:cNvPr id="11" name="Рисунок 10" descr="b4d4b6d728dd26c037c097c7dd13fca9.jpg"/>
              <p:cNvPicPr>
                <a:picLocks noChangeAspect="1"/>
              </p:cNvPicPr>
              <p:nvPr userDrawn="1"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4267200" y="0"/>
                <a:ext cx="1219200" cy="3200400"/>
              </a:xfrm>
              <a:prstGeom prst="rect">
                <a:avLst/>
              </a:prstGeom>
            </p:spPr>
          </p:pic>
          <p:pic>
            <p:nvPicPr>
              <p:cNvPr id="12" name="Рисунок 11" descr="b4d4b6d728dd26c037c097c7dd13fca9.jpg"/>
              <p:cNvPicPr>
                <a:picLocks noChangeAspect="1"/>
              </p:cNvPicPr>
              <p:nvPr userDrawn="1"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5410200" y="0"/>
                <a:ext cx="1219200" cy="3200400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/>
            <p:nvPr userDrawn="1"/>
          </p:nvGrpSpPr>
          <p:grpSpPr>
            <a:xfrm>
              <a:off x="3733800" y="2794000"/>
              <a:ext cx="2286000" cy="2921000"/>
              <a:chOff x="4267200" y="0"/>
              <a:chExt cx="2362200" cy="3200400"/>
            </a:xfrm>
          </p:grpSpPr>
          <p:pic>
            <p:nvPicPr>
              <p:cNvPr id="14" name="Рисунок 13" descr="b4d4b6d728dd26c037c097c7dd13fca9.jpg"/>
              <p:cNvPicPr>
                <a:picLocks noChangeAspect="1"/>
              </p:cNvPicPr>
              <p:nvPr userDrawn="1"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4267200" y="0"/>
                <a:ext cx="1219200" cy="3200400"/>
              </a:xfrm>
              <a:prstGeom prst="rect">
                <a:avLst/>
              </a:prstGeom>
            </p:spPr>
          </p:pic>
          <p:pic>
            <p:nvPicPr>
              <p:cNvPr id="15" name="Рисунок 14" descr="b4d4b6d728dd26c037c097c7dd13fca9.jpg"/>
              <p:cNvPicPr>
                <a:picLocks noChangeAspect="1"/>
              </p:cNvPicPr>
              <p:nvPr userDrawn="1"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5410200" y="0"/>
                <a:ext cx="1219200" cy="3200400"/>
              </a:xfrm>
              <a:prstGeom prst="rect">
                <a:avLst/>
              </a:prstGeom>
            </p:spPr>
          </p:pic>
        </p:grpSp>
        <p:pic>
          <p:nvPicPr>
            <p:cNvPr id="8" name="Рисунок 7" descr="b4d4b6d728dd26c037c097c7dd13fca9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019800" y="1778"/>
              <a:ext cx="3124200" cy="5713223"/>
            </a:xfrm>
            <a:prstGeom prst="rect">
              <a:avLst/>
            </a:prstGeom>
          </p:spPr>
        </p:pic>
        <p:pic>
          <p:nvPicPr>
            <p:cNvPr id="7" name="Рисунок 6" descr="b4d4b6d728dd26c037c097c7dd13fca9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0" y="0"/>
              <a:ext cx="3810000" cy="572867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49831" y="5372100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Рисунок 8" descr="b4d4b6d728dd26c037c097c7dd13fca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3048000" y="0"/>
            <a:ext cx="12192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304800" y="266700"/>
            <a:ext cx="6553200" cy="5181600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0" y="0"/>
            <a:ext cx="9144001" cy="5728671"/>
            <a:chOff x="0" y="0"/>
            <a:chExt cx="9144001" cy="5728671"/>
          </a:xfrm>
        </p:grpSpPr>
        <p:pic>
          <p:nvPicPr>
            <p:cNvPr id="7" name="Рисунок 6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2548982" y="0"/>
              <a:ext cx="6595019" cy="5715000"/>
            </a:xfrm>
            <a:prstGeom prst="rect">
              <a:avLst/>
            </a:prstGeom>
          </p:spPr>
        </p:pic>
        <p:pic>
          <p:nvPicPr>
            <p:cNvPr id="8" name="Рисунок 7" descr="b4d4b6d728dd26c037c097c7dd13fca9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4572000" cy="5728671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 userDrawn="1"/>
          </p:nvGrpSpPr>
          <p:grpSpPr>
            <a:xfrm>
              <a:off x="3429000" y="0"/>
              <a:ext cx="2057400" cy="2730500"/>
              <a:chOff x="4267200" y="0"/>
              <a:chExt cx="2362200" cy="3200400"/>
            </a:xfrm>
          </p:grpSpPr>
          <p:pic>
            <p:nvPicPr>
              <p:cNvPr id="10" name="Рисунок 9" descr="b4d4b6d728dd26c037c097c7dd13fca9.jpg"/>
              <p:cNvPicPr>
                <a:picLocks noChangeAspect="1"/>
              </p:cNvPicPr>
              <p:nvPr userDrawn="1"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4267200" y="0"/>
                <a:ext cx="1219200" cy="3200400"/>
              </a:xfrm>
              <a:prstGeom prst="rect">
                <a:avLst/>
              </a:prstGeom>
            </p:spPr>
          </p:pic>
          <p:pic>
            <p:nvPicPr>
              <p:cNvPr id="11" name="Рисунок 10" descr="b4d4b6d728dd26c037c097c7dd13fca9.jpg"/>
              <p:cNvPicPr>
                <a:picLocks noChangeAspect="1"/>
              </p:cNvPicPr>
              <p:nvPr userDrawn="1"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5410200" y="0"/>
                <a:ext cx="1219200" cy="3200400"/>
              </a:xfrm>
              <a:prstGeom prst="rect">
                <a:avLst/>
              </a:prstGeom>
            </p:spPr>
          </p:pic>
        </p:grpSp>
      </p:grpSp>
      <p:sp>
        <p:nvSpPr>
          <p:cNvPr id="14" name="TextBox 13"/>
          <p:cNvSpPr txBox="1"/>
          <p:nvPr userDrawn="1"/>
        </p:nvSpPr>
        <p:spPr>
          <a:xfrm>
            <a:off x="49831" y="5372100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 userDrawn="1"/>
        </p:nvSpPr>
        <p:spPr>
          <a:xfrm flipH="1">
            <a:off x="457200" y="342900"/>
            <a:ext cx="8229600" cy="5029200"/>
          </a:xfrm>
          <a:prstGeom prst="snip2DiagRect">
            <a:avLst/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0" y="0"/>
            <a:ext cx="9144000" cy="5728671"/>
            <a:chOff x="0" y="0"/>
            <a:chExt cx="9144000" cy="5728671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6629400" y="0"/>
              <a:ext cx="2514600" cy="2667000"/>
              <a:chOff x="4267200" y="0"/>
              <a:chExt cx="2362200" cy="3200400"/>
            </a:xfrm>
          </p:grpSpPr>
          <p:pic>
            <p:nvPicPr>
              <p:cNvPr id="18" name="Рисунок 17" descr="b4d4b6d728dd26c037c097c7dd13fca9.jpg"/>
              <p:cNvPicPr>
                <a:picLocks noChangeAspect="1"/>
              </p:cNvPicPr>
              <p:nvPr userDrawn="1"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4267200" y="0"/>
                <a:ext cx="1219200" cy="3200400"/>
              </a:xfrm>
              <a:prstGeom prst="rect">
                <a:avLst/>
              </a:prstGeom>
            </p:spPr>
          </p:pic>
          <p:pic>
            <p:nvPicPr>
              <p:cNvPr id="19" name="Рисунок 18" descr="b4d4b6d728dd26c037c097c7dd13fca9.jpg"/>
              <p:cNvPicPr>
                <a:picLocks noChangeAspect="1"/>
              </p:cNvPicPr>
              <p:nvPr userDrawn="1"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5410200" y="0"/>
                <a:ext cx="1219200" cy="3200400"/>
              </a:xfrm>
              <a:prstGeom prst="rect">
                <a:avLst/>
              </a:prstGeom>
            </p:spPr>
          </p:pic>
        </p:grpSp>
        <p:grpSp>
          <p:nvGrpSpPr>
            <p:cNvPr id="20" name="Группа 19"/>
            <p:cNvGrpSpPr/>
            <p:nvPr userDrawn="1"/>
          </p:nvGrpSpPr>
          <p:grpSpPr>
            <a:xfrm>
              <a:off x="4267200" y="0"/>
              <a:ext cx="2590800" cy="3556000"/>
              <a:chOff x="4267200" y="0"/>
              <a:chExt cx="2362200" cy="3200400"/>
            </a:xfrm>
          </p:grpSpPr>
          <p:pic>
            <p:nvPicPr>
              <p:cNvPr id="21" name="Рисунок 20" descr="b4d4b6d728dd26c037c097c7dd13fca9.jpg"/>
              <p:cNvPicPr>
                <a:picLocks noChangeAspect="1"/>
              </p:cNvPicPr>
              <p:nvPr userDrawn="1"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4267200" y="0"/>
                <a:ext cx="1219200" cy="3200400"/>
              </a:xfrm>
              <a:prstGeom prst="rect">
                <a:avLst/>
              </a:prstGeom>
            </p:spPr>
          </p:pic>
          <p:pic>
            <p:nvPicPr>
              <p:cNvPr id="22" name="Рисунок 21" descr="b4d4b6d728dd26c037c097c7dd13fca9.jpg"/>
              <p:cNvPicPr>
                <a:picLocks noChangeAspect="1"/>
              </p:cNvPicPr>
              <p:nvPr userDrawn="1"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5410200" y="0"/>
                <a:ext cx="1219200" cy="3200400"/>
              </a:xfrm>
              <a:prstGeom prst="rect">
                <a:avLst/>
              </a:prstGeom>
            </p:spPr>
          </p:pic>
        </p:grpSp>
        <p:pic>
          <p:nvPicPr>
            <p:cNvPr id="9" name="Рисунок 8" descr="b4d4b6d728dd26c037c097c7dd13fca9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4267200" cy="5728671"/>
            </a:xfrm>
            <a:prstGeom prst="rect">
              <a:avLst/>
            </a:prstGeom>
          </p:spPr>
        </p:pic>
        <p:pic>
          <p:nvPicPr>
            <p:cNvPr id="8" name="Рисунок 7" descr="b4d4b6d728dd26c037c097c7dd13fca9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6629400" y="1333500"/>
              <a:ext cx="2514600" cy="4381501"/>
            </a:xfrm>
            <a:prstGeom prst="rect">
              <a:avLst/>
            </a:prstGeom>
          </p:spPr>
        </p:pic>
        <p:pic>
          <p:nvPicPr>
            <p:cNvPr id="12" name="Рисунок 11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4267200" y="2857500"/>
              <a:ext cx="1219200" cy="2857500"/>
            </a:xfrm>
            <a:prstGeom prst="rect">
              <a:avLst/>
            </a:prstGeom>
          </p:spPr>
        </p:pic>
        <p:pic>
          <p:nvPicPr>
            <p:cNvPr id="10" name="Рисунок 9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410200" y="2857500"/>
              <a:ext cx="1219200" cy="2857500"/>
            </a:xfrm>
            <a:prstGeom prst="rect">
              <a:avLst/>
            </a:prstGeom>
          </p:spPr>
        </p:pic>
        <p:pic>
          <p:nvPicPr>
            <p:cNvPr id="11" name="Рисунок 10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124200" y="0"/>
              <a:ext cx="1219200" cy="29845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 userDrawn="1"/>
        </p:nvSpPr>
        <p:spPr>
          <a:xfrm>
            <a:off x="49831" y="5372100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Рамка 24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15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304800" y="266700"/>
            <a:ext cx="6553200" cy="5181600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26031" y="5295900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Рисунок 11" descr="b4d4b6d728dd26c037c097c7dd13fca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6248400" y="190500"/>
            <a:ext cx="2772000" cy="5432000"/>
          </a:xfrm>
          <a:prstGeom prst="rect">
            <a:avLst/>
          </a:prstGeom>
        </p:spPr>
      </p:pic>
      <p:sp>
        <p:nvSpPr>
          <p:cNvPr id="10" name="Рамка 9"/>
          <p:cNvSpPr/>
          <p:nvPr userDrawn="1"/>
        </p:nvSpPr>
        <p:spPr>
          <a:xfrm>
            <a:off x="0" y="0"/>
            <a:ext cx="6324600" cy="5715000"/>
          </a:xfrm>
          <a:prstGeom prst="frame">
            <a:avLst>
              <a:gd name="adj1" fmla="val 3054"/>
            </a:avLst>
          </a:prstGeom>
          <a:solidFill>
            <a:srgbClr val="C6C09A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 userDrawn="1"/>
        </p:nvSpPr>
        <p:spPr>
          <a:xfrm>
            <a:off x="6324600" y="0"/>
            <a:ext cx="2819400" cy="5715000"/>
          </a:xfrm>
          <a:prstGeom prst="frame">
            <a:avLst>
              <a:gd name="adj1" fmla="val 5398"/>
            </a:avLst>
          </a:prstGeom>
          <a:solidFill>
            <a:srgbClr val="C6C09A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4d4b6d728dd26c037c097c7dd13fca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1"/>
            <a:ext cx="9144000" cy="571322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9831" y="5372100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381000" y="342900"/>
            <a:ext cx="8382000" cy="5029200"/>
          </a:xfrm>
          <a:prstGeom prst="round2DiagRect">
            <a:avLst/>
          </a:prstGeom>
          <a:solidFill>
            <a:schemeClr val="bg2">
              <a:lumMod val="90000"/>
              <a:alpha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 userDrawn="1"/>
        </p:nvGrpSpPr>
        <p:grpSpPr>
          <a:xfrm>
            <a:off x="-1" y="0"/>
            <a:ext cx="9144001" cy="5715000"/>
            <a:chOff x="-1" y="0"/>
            <a:chExt cx="9144001" cy="5715000"/>
          </a:xfrm>
        </p:grpSpPr>
        <p:grpSp>
          <p:nvGrpSpPr>
            <p:cNvPr id="15" name="Группа 14"/>
            <p:cNvGrpSpPr/>
            <p:nvPr userDrawn="1"/>
          </p:nvGrpSpPr>
          <p:grpSpPr>
            <a:xfrm>
              <a:off x="-1" y="0"/>
              <a:ext cx="9144001" cy="5715000"/>
              <a:chOff x="-1" y="0"/>
              <a:chExt cx="9144001" cy="5715000"/>
            </a:xfrm>
          </p:grpSpPr>
          <p:pic>
            <p:nvPicPr>
              <p:cNvPr id="5" name="Рисунок 4" descr="b4d4b6d728dd26c037c097c7dd13fca9.jpg"/>
              <p:cNvPicPr>
                <a:picLocks noChangeAspect="1"/>
              </p:cNvPicPr>
              <p:nvPr userDrawn="1"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-1" y="0"/>
                <a:ext cx="9144001" cy="5715000"/>
              </a:xfrm>
              <a:prstGeom prst="rect">
                <a:avLst/>
              </a:prstGeom>
            </p:spPr>
          </p:pic>
          <p:pic>
            <p:nvPicPr>
              <p:cNvPr id="11" name="Рисунок 10" descr="b4d4b6d728dd26c037c097c7dd13fca9.jpg"/>
              <p:cNvPicPr>
                <a:picLocks noChangeAspect="1"/>
              </p:cNvPicPr>
              <p:nvPr userDrawn="1"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914400" cy="2476500"/>
              </a:xfrm>
              <a:prstGeom prst="rect">
                <a:avLst/>
              </a:prstGeom>
            </p:spPr>
          </p:pic>
          <p:pic>
            <p:nvPicPr>
              <p:cNvPr id="12" name="Рисунок 11" descr="b4d4b6d728dd26c037c097c7dd13fca9.jpg"/>
              <p:cNvPicPr>
                <a:picLocks noChangeAspect="1"/>
              </p:cNvPicPr>
              <p:nvPr userDrawn="1"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304800" y="0"/>
                <a:ext cx="914400" cy="1968500"/>
              </a:xfrm>
              <a:prstGeom prst="rect">
                <a:avLst/>
              </a:prstGeom>
            </p:spPr>
          </p:pic>
          <p:grpSp>
            <p:nvGrpSpPr>
              <p:cNvPr id="6" name="Группа 5"/>
              <p:cNvGrpSpPr/>
              <p:nvPr userDrawn="1"/>
            </p:nvGrpSpPr>
            <p:grpSpPr>
              <a:xfrm>
                <a:off x="6705600" y="3048000"/>
                <a:ext cx="2438400" cy="2667000"/>
                <a:chOff x="4267200" y="0"/>
                <a:chExt cx="2362200" cy="3200400"/>
              </a:xfrm>
            </p:grpSpPr>
            <p:pic>
              <p:nvPicPr>
                <p:cNvPr id="7" name="Рисунок 6" descr="b4d4b6d728dd26c037c097c7dd13fca9.jpg"/>
                <p:cNvPicPr>
                  <a:picLocks noChangeAspect="1"/>
                </p:cNvPicPr>
                <p:nvPr userDrawn="1"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>
                <a:xfrm>
                  <a:off x="4267200" y="0"/>
                  <a:ext cx="1219200" cy="3200400"/>
                </a:xfrm>
                <a:prstGeom prst="rect">
                  <a:avLst/>
                </a:prstGeom>
              </p:spPr>
            </p:pic>
            <p:pic>
              <p:nvPicPr>
                <p:cNvPr id="8" name="Рисунок 7" descr="b4d4b6d728dd26c037c097c7dd13fca9.jpg"/>
                <p:cNvPicPr>
                  <a:picLocks noChangeAspect="1"/>
                </p:cNvPicPr>
                <p:nvPr userDrawn="1"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>
                <a:xfrm>
                  <a:off x="5410200" y="0"/>
                  <a:ext cx="1219200" cy="3200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" name="Рисунок 9" descr="b4d4b6d728dd26c037c097c7dd13fca9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371600" cy="18415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49831" y="5372100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Рамка 13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15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304800" y="266700"/>
            <a:ext cx="8534400" cy="5181600"/>
          </a:xfrm>
          <a:prstGeom prst="round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4d4b6d728dd26c037c097c7dd13fca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1447801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54460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Рамка 8"/>
          <p:cNvSpPr/>
          <p:nvPr userDrawn="1"/>
        </p:nvSpPr>
        <p:spPr>
          <a:xfrm>
            <a:off x="1447800" y="0"/>
            <a:ext cx="7696200" cy="5715000"/>
          </a:xfrm>
          <a:prstGeom prst="frame">
            <a:avLst>
              <a:gd name="adj1" fmla="val 151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 userDrawn="1"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pic>
          <p:nvPicPr>
            <p:cNvPr id="8" name="Рисунок 7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752600" cy="2878058"/>
            </a:xfrm>
            <a:prstGeom prst="rect">
              <a:avLst/>
            </a:prstGeom>
          </p:spPr>
        </p:pic>
        <p:pic>
          <p:nvPicPr>
            <p:cNvPr id="10" name="Рисунок 9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0" y="2754712"/>
              <a:ext cx="1752600" cy="2960288"/>
            </a:xfrm>
            <a:prstGeom prst="rect">
              <a:avLst/>
            </a:prstGeom>
          </p:spPr>
        </p:pic>
        <p:pic>
          <p:nvPicPr>
            <p:cNvPr id="11" name="Рисунок 10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1447800" y="0"/>
              <a:ext cx="1752600" cy="2878058"/>
            </a:xfrm>
            <a:prstGeom prst="rect">
              <a:avLst/>
            </a:prstGeom>
          </p:spPr>
        </p:pic>
        <p:pic>
          <p:nvPicPr>
            <p:cNvPr id="12" name="Рисунок 11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1524000" y="2754712"/>
              <a:ext cx="1752600" cy="2960288"/>
            </a:xfrm>
            <a:prstGeom prst="rect">
              <a:avLst/>
            </a:prstGeom>
          </p:spPr>
        </p:pic>
        <p:pic>
          <p:nvPicPr>
            <p:cNvPr id="13" name="Рисунок 12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2971800" y="0"/>
              <a:ext cx="1752600" cy="2878058"/>
            </a:xfrm>
            <a:prstGeom prst="rect">
              <a:avLst/>
            </a:prstGeom>
          </p:spPr>
        </p:pic>
        <p:pic>
          <p:nvPicPr>
            <p:cNvPr id="14" name="Рисунок 13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124200" y="2836942"/>
              <a:ext cx="1752600" cy="2878058"/>
            </a:xfrm>
            <a:prstGeom prst="rect">
              <a:avLst/>
            </a:prstGeom>
          </p:spPr>
        </p:pic>
        <p:pic>
          <p:nvPicPr>
            <p:cNvPr id="15" name="Рисунок 14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4572000" y="0"/>
              <a:ext cx="1752600" cy="2878058"/>
            </a:xfrm>
            <a:prstGeom prst="rect">
              <a:avLst/>
            </a:prstGeom>
          </p:spPr>
        </p:pic>
        <p:pic>
          <p:nvPicPr>
            <p:cNvPr id="16" name="Рисунок 15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4724400" y="2836942"/>
              <a:ext cx="1752600" cy="2878058"/>
            </a:xfrm>
            <a:prstGeom prst="rect">
              <a:avLst/>
            </a:prstGeom>
          </p:spPr>
        </p:pic>
        <p:pic>
          <p:nvPicPr>
            <p:cNvPr id="17" name="Рисунок 16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6172200" y="0"/>
              <a:ext cx="1752600" cy="2878058"/>
            </a:xfrm>
            <a:prstGeom prst="rect">
              <a:avLst/>
            </a:prstGeom>
          </p:spPr>
        </p:pic>
        <p:pic>
          <p:nvPicPr>
            <p:cNvPr id="18" name="Рисунок 17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6400800" y="2836942"/>
              <a:ext cx="1752600" cy="2878058"/>
            </a:xfrm>
            <a:prstGeom prst="rect">
              <a:avLst/>
            </a:prstGeom>
          </p:spPr>
        </p:pic>
        <p:pic>
          <p:nvPicPr>
            <p:cNvPr id="19" name="Рисунок 18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391400" y="0"/>
              <a:ext cx="1752600" cy="2878058"/>
            </a:xfrm>
            <a:prstGeom prst="rect">
              <a:avLst/>
            </a:prstGeom>
          </p:spPr>
        </p:pic>
        <p:pic>
          <p:nvPicPr>
            <p:cNvPr id="20" name="Рисунок 19" descr="b4d4b6d728dd26c037c097c7dd13fca9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391400" y="2836942"/>
              <a:ext cx="1752600" cy="2878058"/>
            </a:xfrm>
            <a:prstGeom prst="rect">
              <a:avLst/>
            </a:prstGeom>
          </p:spPr>
        </p:pic>
      </p:grpSp>
      <p:pic>
        <p:nvPicPr>
          <p:cNvPr id="23" name="Рисунок 22" descr="b4d4b6d728dd26c037c097c7dd13fca9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6477000" y="0"/>
            <a:ext cx="2667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 userDrawn="1"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 descr="b4d4b6d728dd26c037c097c7dd13fca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2705100"/>
            <a:ext cx="1752600" cy="2667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kinali-market.ru/upload/resize_cache/iblock/b4d/1920_383_156420db5d35cfb82f16501d0f4565d1d/b4d4b6d728dd26c037c097c7dd13fca9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4800" y="1257300"/>
            <a:ext cx="4267200" cy="1752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броши </a:t>
            </a:r>
            <a:br>
              <a:rPr lang="ru-RU" dirty="0" smtClean="0"/>
            </a:br>
            <a:r>
              <a:rPr lang="ru-RU" dirty="0" smtClean="0"/>
              <a:t>к 9 Мая в технике </a:t>
            </a:r>
            <a:r>
              <a:rPr lang="ru-RU" dirty="0" err="1" smtClean="0"/>
              <a:t>канзаши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3695700"/>
            <a:ext cx="3810000" cy="106680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Анциферова Любовь Анатольевна</a:t>
            </a:r>
          </a:p>
          <a:p>
            <a:r>
              <a:rPr lang="ru-RU" sz="1400" dirty="0">
                <a:solidFill>
                  <a:schemeClr val="tx1"/>
                </a:solidFill>
              </a:rPr>
              <a:t>МОУ ДО ДДТ «Радуга»</a:t>
            </a:r>
          </a:p>
          <a:p>
            <a:r>
              <a:rPr lang="ru-RU" sz="1400" dirty="0">
                <a:solidFill>
                  <a:schemeClr val="tx1"/>
                </a:solidFill>
              </a:rPr>
              <a:t>2020г.</a:t>
            </a:r>
          </a:p>
          <a:p>
            <a:endParaRPr lang="ru-RU" sz="1400" dirty="0"/>
          </a:p>
        </p:txBody>
      </p:sp>
      <p:pic>
        <p:nvPicPr>
          <p:cNvPr id="4" name="Рисунок 3" descr="Брошь к 9 Ма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5844"/>
            <a:ext cx="2857500" cy="329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57300"/>
            <a:ext cx="2859272" cy="3276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29200" y="1980337"/>
            <a:ext cx="3276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веточку из лент в сторонку и приступаем к созданию основы броши из георгиевской ленточки. Нам понадобиться отрезок ленты длиной 28 см. При помощи зажигалки обрабатываем концы ленты, чтобы не крошились.</a:t>
            </a:r>
          </a:p>
        </p:txBody>
      </p:sp>
    </p:spTree>
    <p:extLst>
      <p:ext uri="{BB962C8B-B14F-4D97-AF65-F5344CB8AC3E}">
        <p14:creationId xmlns:p14="http://schemas.microsoft.com/office/powerpoint/2010/main" val="20904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85900"/>
            <a:ext cx="2362200" cy="312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1200" y="1214847"/>
            <a:ext cx="274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брошь из георгиевской ленточки к 9 Мая практически готова, осталось её немного декорировать. С помощью клея в места соединения двойных лепестков крепим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полубусины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мм белого цвета. Цвет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полубусин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абсолютно разный: красный, синий, оранжевый, чёрный.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85900"/>
            <a:ext cx="2438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Брошь готова!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980337"/>
            <a:ext cx="3886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Вас поздравляем Ваша брошь к 9 Мая из георгиевской ленточки готова! Носите её с удовольствием! Броши, сделанные своими руками ко Дню Победы послужат отличным сувениром для родных и близких.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7156"/>
            <a:ext cx="381033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799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419100"/>
            <a:ext cx="3582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Источники: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Рисунок 4" descr="https://skinali-market.ru/upload/resize_cache/iblock/b4d/1920_383_156420db5d35cfb82f16501d0f4565d1d/b4d4b6d728dd26c037c097c7dd13fca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81400" y="2476500"/>
            <a:ext cx="2438400" cy="48577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409700"/>
            <a:ext cx="548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https://skinali-market.ru/upload/resize_cache/iblock/b4d/1920_383_156420db5d35cfb82f16501d0f4565d1d/b4d4b6d728dd26c037c097c7dd13fca9.jpg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227542"/>
            <a:ext cx="4267200" cy="48775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– один из почитаемых праздников у нас в стране. В память о погибших воинах мы с гордостью надеваем георгиевскую ленточку на грудь. Георгиевская ленточка – символ этого великого праздника Дня Победы, который отмечают у нас в стране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в 75 раз 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георгиевскую ленточку преобразуют в красивые броши. Броши из георгиевской ленты, выполненные в технике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канзаши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не только символом, но и украшением. Сделать брошь своими руками на 9 Мая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сложно. Этим мы с вами сегодня и займемся.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23900"/>
            <a:ext cx="2819400" cy="438123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428999" cy="39092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028700"/>
            <a:ext cx="2209800" cy="3962400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лента шириной 35 мм;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Атласная лента шириной 50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 чёрного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оранжевого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цвета;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Металлический пинцет с закругленными концами;</a:t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Полубусины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белые 6 мм;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Брошь (значок) основа 30 мм;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Клеевой пистолет</a:t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Термоклей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Ножницы</a:t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Линейка</a:t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Зажигалка или свеча.</a:t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3900"/>
            <a:ext cx="3505200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так.. приступим. Для работы нам необходимо: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ото 1. Материалы для работы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18750"/>
          <a:stretch>
            <a:fillRect/>
          </a:stretch>
        </p:blipFill>
        <p:spPr bwMode="auto">
          <a:xfrm>
            <a:off x="190500" y="1257300"/>
            <a:ext cx="4191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6019800" cy="1638035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Нарезаем оранжевую и чёрную ленты на квадратики 5х5 см. Всего приготовим 7 чёрных и 7 оранжевых квадратов. Все обрезанные края ленты обрабатываем зажигалкой, чтобы лента не распускалась. Мелкие заготовки удобно держать с помощью пинцета.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62100"/>
            <a:ext cx="4953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6400800" cy="1638036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изготовлению лепестков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одного лепестка нам понадобиться два квадрата: чёрный и оранжевый. По отдельности складываем квадрат черной и оранжевой ленты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Получившиеся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треугольника складываем ещё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пополам.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789814"/>
            <a:ext cx="4744336" cy="331532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4038600" cy="31620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467100"/>
            <a:ext cx="6211887" cy="1447799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два треугольника из лент чёрного и оранжевого цвета складываем вместе (сначала кладём чёрную ленту, а на неё оранжевую). Треугольник из двух лент складываем в маленький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треугольничек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25671"/>
            <a:ext cx="4648200" cy="3046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28865"/>
            <a:ext cx="5029200" cy="18666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получившегося треугольника из двух лент отрезаем, выступающие края и обжигаем их. Лепесток готов.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864" y="1714500"/>
            <a:ext cx="4459472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865"/>
            <a:ext cx="6934200" cy="9525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лепестков делаем 7 штук.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68665"/>
            <a:ext cx="4325236" cy="32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33500"/>
            <a:ext cx="3164072" cy="3352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5800" y="128784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как все лепестки из лент готовы, с помощью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термопистолета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начинаем собирать нашу веточку. Для этого склеиваем два лепесточка вместе (таких склеенных лепестков у нас получается 3 шт. и остается один одинарный листик). Как только мы с Вами склеили 3 пары листочков, приступаем к соединению их между собой, одинарный листочек у нас замыкает нашу веточку. Наша веточка готова!</a:t>
            </a:r>
          </a:p>
        </p:txBody>
      </p:sp>
    </p:spTree>
    <p:extLst>
      <p:ext uri="{BB962C8B-B14F-4D97-AF65-F5344CB8AC3E}">
        <p14:creationId xmlns:p14="http://schemas.microsoft.com/office/powerpoint/2010/main" val="21049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410</Words>
  <Application>Microsoft Office PowerPoint</Application>
  <PresentationFormat>Экран (16:10)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Изготовление броши  к 9 Мая в технике канзаши</vt:lpstr>
      <vt:lpstr>Презентация PowerPoint</vt:lpstr>
      <vt:lpstr>    • Георгиевская лента шириной 35 мм; • Атласная лента шириной 50 мм чёрного и оранжевого цвета; • Металлический пинцет с закругленными концами; • Полубусины белые 6 мм; • Брошь (значок) основа 30 мм; • Клеевой пистолет • Термоклей • Ножницы • Линейка • Зажигалка или свеча. </vt:lpstr>
      <vt:lpstr>1. Нарезаем оранжевую и чёрную ленты на квадратики 5х5 см. Всего приготовим 7 чёрных и 7 оранжевых квадратов. Все обрезанные края ленты обрабатываем зажигалкой, чтобы лента не распускалась. Мелкие заготовки удобно держать с помощью пинцета. </vt:lpstr>
      <vt:lpstr>Приступаем к изготовлению лепестков.  Для одного лепестка нам понадобиться два квадрата: чёрный и оранжевый. По отдельности складываем квадрат черной и оранжевой ленты по диагонали Получившиеся два треугольника складываем ещё раз пополам.</vt:lpstr>
      <vt:lpstr>  </vt:lpstr>
      <vt:lpstr>У получившегося треугольника из двух лент отрезаем, выступающие края и обжигаем их. Лепесток готов.</vt:lpstr>
      <vt:lpstr>Таких лепестков делаем 7 штук. </vt:lpstr>
      <vt:lpstr>Презентация PowerPoint</vt:lpstr>
      <vt:lpstr>Презентация PowerPoint</vt:lpstr>
      <vt:lpstr>Презентация PowerPoint</vt:lpstr>
      <vt:lpstr>Брошь готова!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Антон</cp:lastModifiedBy>
  <cp:revision>22</cp:revision>
  <dcterms:created xsi:type="dcterms:W3CDTF">2018-08-24T18:41:42Z</dcterms:created>
  <dcterms:modified xsi:type="dcterms:W3CDTF">2020-04-14T10:49:29Z</dcterms:modified>
</cp:coreProperties>
</file>