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66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рис.1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А</c:v>
                </c:pt>
                <c:pt idx="1">
                  <c:v>Б</c:v>
                </c:pt>
                <c:pt idx="2">
                  <c:v>В</c:v>
                </c:pt>
                <c:pt idx="3">
                  <c:v>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10</c:v>
                </c:pt>
                <c:pt idx="3">
                  <c:v>50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8431088" cy="2291680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на тему «Здоровый образ жизни и его составляющие».</a:t>
            </a:r>
            <a:endParaRPr lang="ru-RU" sz="40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Подготовила: Долгополова В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>С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344816" cy="882352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7) Закаливание организма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18022"/>
            <a:ext cx="471601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6600FF"/>
                </a:solidFill>
              </a:rPr>
              <a:t>   </a:t>
            </a:r>
            <a:r>
              <a:rPr lang="ru-RU" sz="2400" b="1" i="1" dirty="0" smtClean="0">
                <a:solidFill>
                  <a:srgbClr val="6600FF"/>
                </a:solidFill>
              </a:rPr>
              <a:t>Закаливание</a:t>
            </a:r>
            <a:r>
              <a:rPr lang="ru-RU" sz="2400" dirty="0" smtClean="0">
                <a:solidFill>
                  <a:srgbClr val="6600FF"/>
                </a:solidFill>
              </a:rPr>
              <a:t> — это повышение устойчивости организма к неблагоприятному воздействию ряда факторов окружающей среды (например, низкой или высокой температуры) путем систематического воздействия на организм этих факторов.</a:t>
            </a:r>
          </a:p>
          <a:p>
            <a:r>
              <a:rPr lang="ru-RU" sz="2400" dirty="0" smtClean="0">
                <a:solidFill>
                  <a:srgbClr val="6600FF"/>
                </a:solidFill>
              </a:rPr>
              <a:t>В основе закаливания лежит способность организма человека приспосабливаться к меняющимся условиям окружающей среды.</a:t>
            </a:r>
          </a:p>
          <a:p>
            <a:endParaRPr lang="ru-RU" dirty="0"/>
          </a:p>
        </p:txBody>
      </p:sp>
      <p:pic>
        <p:nvPicPr>
          <p:cNvPr id="6146" name="Picture 2" descr="C:\Users\Макс\Desktop\28-300x2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140968"/>
            <a:ext cx="4619882" cy="37170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56984" cy="79208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8)</a:t>
            </a:r>
            <a:r>
              <a:rPr lang="ru-RU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Правила и средства личной гигиены</a:t>
            </a:r>
            <a:endParaRPr lang="ru-RU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1" name="Picture 3" descr="C:\Users\Макс\Desktop\6717378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4572000" cy="5655865"/>
          </a:xfrm>
          <a:prstGeom prst="rect">
            <a:avLst/>
          </a:prstGeom>
          <a:noFill/>
        </p:spPr>
      </p:pic>
      <p:pic>
        <p:nvPicPr>
          <p:cNvPr id="7172" name="Picture 4" descr="C:\Users\Макс\Desktop\901036-9906d648cb84b1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196752"/>
            <a:ext cx="4572000" cy="5661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4809728" cy="92697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9) Заключение</a:t>
            </a:r>
            <a:endParaRPr lang="ru-RU" sz="4000" dirty="0">
              <a:solidFill>
                <a:srgbClr val="66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C:\Users\Макс\Desktop\0_a49f5_deabad87_X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8496944" cy="46229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268760"/>
            <a:ext cx="8640960" cy="830997"/>
          </a:xfrm>
          <a:prstGeom prst="rect">
            <a:avLst/>
          </a:prstGeom>
          <a:noFill/>
          <a:effectLst>
            <a:glow rad="101600">
              <a:srgbClr val="00FF00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Главное в здоровом образе жизни — это активное творение здоровья, включая все его компоненты.</a:t>
            </a:r>
            <a:endParaRPr lang="ru-RU" sz="2400" b="1" dirty="0"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План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88840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1) Ведение</a:t>
            </a:r>
          </a:p>
          <a:p>
            <a:r>
              <a:rPr lang="ru-RU" sz="2400" i="1" dirty="0" smtClean="0">
                <a:solidFill>
                  <a:srgbClr val="FF0000"/>
                </a:solidFill>
              </a:rPr>
              <a:t>2) Режим дня</a:t>
            </a:r>
          </a:p>
          <a:p>
            <a:r>
              <a:rPr lang="ru-RU" sz="2400" i="1" dirty="0" smtClean="0">
                <a:solidFill>
                  <a:srgbClr val="FF0000"/>
                </a:solidFill>
              </a:rPr>
              <a:t>3) Здоровье человека</a:t>
            </a:r>
          </a:p>
          <a:p>
            <a:r>
              <a:rPr lang="ru-RU" sz="2400" i="1" dirty="0" smtClean="0">
                <a:solidFill>
                  <a:srgbClr val="FF0000"/>
                </a:solidFill>
              </a:rPr>
              <a:t>4)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Факторы, оказывающие влияние на здоровье человека</a:t>
            </a:r>
            <a:r>
              <a:rPr lang="ru-RU" sz="2400" i="1" dirty="0" smtClean="0">
                <a:solidFill>
                  <a:srgbClr val="FF0000"/>
                </a:solidFill>
              </a:rPr>
              <a:t> 5) Рациональное питание и его значение для здоровья</a:t>
            </a:r>
          </a:p>
          <a:p>
            <a:r>
              <a:rPr lang="ru-RU" sz="2400" i="1" dirty="0" smtClean="0">
                <a:solidFill>
                  <a:srgbClr val="FF0000"/>
                </a:solidFill>
              </a:rPr>
              <a:t>6) Влияние двигательной активности на здоровье человека</a:t>
            </a:r>
          </a:p>
          <a:p>
            <a:r>
              <a:rPr lang="ru-RU" sz="2400" i="1" dirty="0" smtClean="0">
                <a:solidFill>
                  <a:srgbClr val="FF0000"/>
                </a:solidFill>
              </a:rPr>
              <a:t>7) Закаливание организма</a:t>
            </a:r>
          </a:p>
          <a:p>
            <a:r>
              <a:rPr lang="ru-RU" sz="2400" i="1" dirty="0" smtClean="0">
                <a:solidFill>
                  <a:srgbClr val="FF0000"/>
                </a:solidFill>
              </a:rPr>
              <a:t>8) Правила и средства личной гигиены</a:t>
            </a:r>
          </a:p>
          <a:p>
            <a:r>
              <a:rPr lang="ru-RU" sz="2400" i="1" smtClean="0">
                <a:solidFill>
                  <a:srgbClr val="FF0000"/>
                </a:solidFill>
              </a:rPr>
              <a:t>9) Заключение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Введение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060848"/>
            <a:ext cx="87129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   </a:t>
            </a:r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Здоровый образ жизни 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это индивидуальная система поведения человека, обеспечивающая ему физическое, душевное и социальное благополучие в реальной окружающей среде  и активное долголетие.</a:t>
            </a:r>
          </a:p>
          <a:p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Здоровый образ жизни создает наилучшие условия для нормального течения физиологических и психических процессов, что снижает вероятность различных заболеваний и увеличивает продолжительность жизни человека.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4042792" cy="1010376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Режим дня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5976664" cy="508518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Вся жизнь человека проходит в режиме распределения времени, частично вынужденного, связанного с общественно необходимой деятельностью, частично по индивидуальному плану.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Так, например, режим дня  школьника определен учебным планом занятий в школе, режим военнослужащего — распорядком дня, утвержденным командиром воинской части, режим работающего человека — началом и концом рабочего дня.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  Таким образом, режим — это установленный распорядок жизни человека, который включает в себя труд, питание, отдых и сон.</a:t>
            </a:r>
          </a:p>
          <a:p>
            <a:endParaRPr lang="ru-RU" dirty="0"/>
          </a:p>
        </p:txBody>
      </p:sp>
      <p:pic>
        <p:nvPicPr>
          <p:cNvPr id="1026" name="Picture 2" descr="C:\Users\Макс\Desktop\petukh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861048"/>
            <a:ext cx="3365846" cy="28083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05872" cy="882352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3) Здоровье человека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4128" y="1196752"/>
            <a:ext cx="3419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i="1" dirty="0" smtClean="0"/>
              <a:t> </a:t>
            </a:r>
            <a:r>
              <a:rPr lang="ru-RU" sz="2400" i="1" dirty="0" smtClean="0">
                <a:solidFill>
                  <a:srgbClr val="7030A0"/>
                </a:solidFill>
              </a:rPr>
              <a:t>Здоровье </a:t>
            </a:r>
            <a:r>
              <a:rPr lang="ru-RU" sz="2400" dirty="0" smtClean="0">
                <a:solidFill>
                  <a:srgbClr val="7030A0"/>
                </a:solidFill>
              </a:rPr>
              <a:t>– это состояние полного духовного, физического и социального благополучия, а не только отсутствие болезней и физических дефектов.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   Здоровье – это непременное условие благополучия человека и его счастья.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Макс\Desktop\77315244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5734794" cy="51125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FFC000"/>
                </a:solidFill>
              </a:rPr>
              <a:t>4) Факторы, оказывающие влияние на здоровье человека</a:t>
            </a:r>
            <a:endParaRPr lang="ru-RU" sz="48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8748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А) Наследственность (≈ 20%)</a:t>
            </a:r>
            <a:r>
              <a:rPr lang="en-US" sz="2000" dirty="0" smtClean="0">
                <a:solidFill>
                  <a:srgbClr val="FF0000"/>
                </a:solidFill>
              </a:rPr>
              <a:t>;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Б) Влияние окружающей среды в местах проживания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(≈ 20%)</a:t>
            </a:r>
            <a:r>
              <a:rPr lang="en-US" sz="2000" dirty="0" smtClean="0">
                <a:solidFill>
                  <a:srgbClr val="FF0000"/>
                </a:solidFill>
              </a:rPr>
              <a:t>;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В) Влияние медицинского обслуживания на здоровье человека (≈ 10%)</a:t>
            </a:r>
            <a:r>
              <a:rPr lang="en-US" sz="2000" dirty="0" smtClean="0">
                <a:solidFill>
                  <a:srgbClr val="FF0000"/>
                </a:solidFill>
              </a:rPr>
              <a:t>;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Г) Влияние образа жизни человека на его здоровье (≈ 50%).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115616" y="2636912"/>
          <a:ext cx="65527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</a:t>
            </a:r>
            <a:r>
              <a:rPr lang="ru-RU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 питание и его значение для здоровья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1988840"/>
            <a:ext cx="421196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i="1" dirty="0" smtClean="0">
                <a:solidFill>
                  <a:srgbClr val="FF0000"/>
                </a:solidFill>
              </a:rPr>
              <a:t>   Рациональное питание </a:t>
            </a:r>
            <a:r>
              <a:rPr lang="ru-RU" sz="2100" b="1" dirty="0" smtClean="0">
                <a:solidFill>
                  <a:srgbClr val="FF0000"/>
                </a:solidFill>
              </a:rPr>
              <a:t>- </a:t>
            </a:r>
            <a:r>
              <a:rPr lang="ru-RU" sz="2100" dirty="0" smtClean="0">
                <a:solidFill>
                  <a:srgbClr val="FF0000"/>
                </a:solidFill>
              </a:rPr>
              <a:t>это питание человека, которое учитывает его физиологические потребности в энергетической ценности, полезных питательных веществах (белки, жиры, углеводы, витамины, минералы, микроэлементы, другие полезные вещества) основываясь на данных о возрасте, заболеваниях, физической активности, занятости, окружающей среде.</a:t>
            </a:r>
            <a:endParaRPr lang="ru-RU" sz="21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Макс\Desktop\97489961_piram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4996283" cy="53732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6600FF"/>
                </a:solidFill>
              </a:rPr>
              <a:t>   </a:t>
            </a:r>
            <a:r>
              <a:rPr lang="ru-RU" sz="2200" dirty="0" smtClean="0">
                <a:solidFill>
                  <a:srgbClr val="6600FF"/>
                </a:solidFill>
              </a:rPr>
              <a:t>Здоровье человека зависит от того, сколько человек получает энергии и сколько он ее расходует и как гармонично при этом работают все его органы, обеспечивая необходимый уровень жизнедеятельности.</a:t>
            </a:r>
          </a:p>
          <a:p>
            <a:r>
              <a:rPr lang="ru-RU" sz="2200" dirty="0" smtClean="0">
                <a:solidFill>
                  <a:srgbClr val="6600FF"/>
                </a:solidFill>
              </a:rPr>
              <a:t>   Для того чтобы питание отвечало требованиям здорового образа жизни, оно должно обеспечивать организм всеми необходимыми пищевыми элементами в необходимом количестве и нужном сочетании.</a:t>
            </a:r>
            <a:endParaRPr lang="ru-RU" sz="2200" dirty="0">
              <a:solidFill>
                <a:srgbClr val="6600FF"/>
              </a:solidFill>
            </a:endParaRPr>
          </a:p>
        </p:txBody>
      </p:sp>
      <p:pic>
        <p:nvPicPr>
          <p:cNvPr id="4098" name="Picture 2" descr="C:\Users\Макс\Desktop\cNuJlUOBfq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08920"/>
            <a:ext cx="9144000" cy="41490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1323528"/>
          </a:xfrm>
        </p:spPr>
        <p:txBody>
          <a:bodyPr>
            <a:noAutofit/>
          </a:bodyPr>
          <a:lstStyle/>
          <a:p>
            <a:r>
              <a:rPr lang="ru-RU" sz="4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6) Влияние двигательной активности  на здоровье человека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28800"/>
            <a:ext cx="53640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sz="2400" b="1" i="1" dirty="0" smtClean="0">
                <a:solidFill>
                  <a:srgbClr val="6600FF"/>
                </a:solidFill>
              </a:rPr>
              <a:t>Двигательная активность </a:t>
            </a:r>
            <a:r>
              <a:rPr lang="ru-RU" sz="2400" dirty="0" smtClean="0">
                <a:solidFill>
                  <a:srgbClr val="6600FF"/>
                </a:solidFill>
              </a:rPr>
              <a:t>— это любая мышечная активность, позволяющая поддерживать хорошую физическую форму, улучшать самочувствие, обеспечивать прилив энергии, дающей дополнительный стимул жизни.</a:t>
            </a:r>
          </a:p>
          <a:p>
            <a:r>
              <a:rPr lang="ru-RU" sz="2400" dirty="0" smtClean="0">
                <a:solidFill>
                  <a:srgbClr val="6600FF"/>
                </a:solidFill>
              </a:rPr>
              <a:t>   Физическая культура оказывает важное воздействие на умение человека приспосабливаться к внезапным и сильным функциональным колебаниям.</a:t>
            </a:r>
          </a:p>
          <a:p>
            <a:endParaRPr lang="ru-RU" dirty="0"/>
          </a:p>
        </p:txBody>
      </p:sp>
      <p:pic>
        <p:nvPicPr>
          <p:cNvPr id="5122" name="Picture 2" descr="C:\Users\Макс\Desktop\ar1231079799872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068960"/>
            <a:ext cx="3626370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rgbClr val="89D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559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Презентация на тему «Здоровый образ жизни и его составляющие».</vt:lpstr>
      <vt:lpstr>                        План</vt:lpstr>
      <vt:lpstr>1) Введение</vt:lpstr>
      <vt:lpstr>2) Режим дня</vt:lpstr>
      <vt:lpstr>3) Здоровье человека</vt:lpstr>
      <vt:lpstr>4) Факторы, оказывающие влияние на здоровье человека</vt:lpstr>
      <vt:lpstr>5) Рациональное питание и его значение для здоровья</vt:lpstr>
      <vt:lpstr>Слайд 8</vt:lpstr>
      <vt:lpstr>   6) Влияние двигательной активности  на здоровье человека</vt:lpstr>
      <vt:lpstr>7) Закаливание организма</vt:lpstr>
      <vt:lpstr>    8) Правила и средства личной гигиены</vt:lpstr>
      <vt:lpstr> 9) 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«Здоровый образ жизни и его составляющие».</dc:title>
  <dc:creator>Макс</dc:creator>
  <cp:lastModifiedBy>user</cp:lastModifiedBy>
  <cp:revision>15</cp:revision>
  <dcterms:created xsi:type="dcterms:W3CDTF">2013-09-16T14:37:41Z</dcterms:created>
  <dcterms:modified xsi:type="dcterms:W3CDTF">2020-04-20T09:59:18Z</dcterms:modified>
</cp:coreProperties>
</file>