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3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296025"/>
            <a:ext cx="8520600" cy="141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Как научиться отжиматься?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41292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262" y="1643055"/>
            <a:ext cx="5447374" cy="3500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284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 b="1">
                <a:solidFill>
                  <a:srgbClr val="000000"/>
                </a:solidFill>
              </a:rPr>
              <a:t>Нужны ли дополнительные тренировки?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38735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dirty="0" smtClean="0">
                <a:solidFill>
                  <a:srgbClr val="000000"/>
                </a:solidFill>
                <a:highlight>
                  <a:srgbClr val="FFFFFF"/>
                </a:highlight>
              </a:rPr>
              <a:t>Для ускорения процесса будет </a:t>
            </a: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не лишним </a:t>
            </a:r>
            <a:r>
              <a:rPr lang="ru" dirty="0" smtClean="0">
                <a:solidFill>
                  <a:srgbClr val="000000"/>
                </a:solidFill>
                <a:highlight>
                  <a:srgbClr val="FFFFFF"/>
                </a:highlight>
              </a:rPr>
              <a:t>выполнение силовых тренировок </a:t>
            </a: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с гантелями или штангой. 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Вы увеличите свои мышцы в размерах и укрепите их. А это, в свою очередь, поможет быстрее </a:t>
            </a:r>
            <a:r>
              <a:rPr lang="ru" b="1" dirty="0">
                <a:solidFill>
                  <a:srgbClr val="000000"/>
                </a:solidFill>
                <a:highlight>
                  <a:srgbClr val="FFFFFF"/>
                </a:highlight>
              </a:rPr>
              <a:t>научиться отжиматься</a:t>
            </a: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. 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500" y="2849275"/>
            <a:ext cx="3519700" cy="22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85720" y="1142990"/>
            <a:ext cx="8520600" cy="124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800" b="1" dirty="0">
                <a:solidFill>
                  <a:srgbClr val="000000"/>
                </a:solidFill>
              </a:rPr>
              <a:t>Спасибо за внимание</a:t>
            </a:r>
            <a:r>
              <a:rPr lang="ru" sz="4800" b="1" dirty="0" smtClean="0">
                <a:solidFill>
                  <a:srgbClr val="000000"/>
                </a:solidFill>
              </a:rPr>
              <a:t>!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4800" b="1" dirty="0" smtClean="0">
                <a:solidFill>
                  <a:srgbClr val="000000"/>
                </a:solidFill>
              </a:rPr>
              <a:t>Будьте здоровы!</a:t>
            </a:r>
            <a:endParaRPr lang="ru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4987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38735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</a:rPr>
              <a:t>Сгибание и разгибание рук в упоре лежа (далее отжимания)</a:t>
            </a:r>
            <a:r>
              <a:rPr lang="ru" dirty="0" smtClean="0">
                <a:solidFill>
                  <a:srgbClr val="000000"/>
                </a:solidFill>
                <a:highlight>
                  <a:srgbClr val="FFFFFF"/>
                </a:highlight>
              </a:rPr>
              <a:t> являются </a:t>
            </a: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базовым упражнением для укрепления мышц рук и груди. </a:t>
            </a:r>
            <a:r>
              <a:rPr lang="ru" dirty="0" smtClean="0">
                <a:solidFill>
                  <a:srgbClr val="000000"/>
                </a:solidFill>
                <a:highlight>
                  <a:srgbClr val="FFFFFF"/>
                </a:highlight>
              </a:rPr>
              <a:t>Любой </a:t>
            </a: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здоровый человек способен выполнить пять отжиманий от пола. Но бывает и такое, что человек просто не в силах выполнить даже одно отжимание от пола. 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ru" sz="2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Как научиться?</a:t>
            </a:r>
            <a:endParaRPr lang="ru" sz="2400" b="1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6950" y="2554474"/>
            <a:ext cx="4122660" cy="258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84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 dirty="0" smtClean="0"/>
              <a:t>6 этапов обучения</a:t>
            </a:r>
            <a:endParaRPr lang="ru" b="1"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42844" y="1000114"/>
            <a:ext cx="9001156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38735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b="1" u="sng" dirty="0" smtClean="0">
                <a:solidFill>
                  <a:srgbClr val="000000"/>
                </a:solidFill>
              </a:rPr>
              <a:t>Условия обучения:</a:t>
            </a:r>
            <a:br>
              <a:rPr lang="ru" b="1" u="sng" dirty="0" smtClean="0">
                <a:solidFill>
                  <a:srgbClr val="000000"/>
                </a:solidFill>
              </a:rPr>
            </a:br>
            <a:r>
              <a:rPr lang="ru" b="1" u="sng" dirty="0" smtClean="0">
                <a:solidFill>
                  <a:srgbClr val="000000"/>
                </a:solidFill>
              </a:rPr>
              <a:t/>
            </a:r>
            <a:br>
              <a:rPr lang="ru" b="1" u="sng" dirty="0" smtClean="0">
                <a:solidFill>
                  <a:srgbClr val="000000"/>
                </a:solidFill>
              </a:rPr>
            </a:br>
            <a:r>
              <a:rPr lang="ru" dirty="0" smtClean="0">
                <a:solidFill>
                  <a:srgbClr val="000000"/>
                </a:solidFill>
              </a:rPr>
              <a:t>- Пропускать </a:t>
            </a:r>
            <a:r>
              <a:rPr lang="ru" dirty="0">
                <a:solidFill>
                  <a:srgbClr val="000000"/>
                </a:solidFill>
              </a:rPr>
              <a:t>какой-либо из этапов НЕЛЬЗЯ, </a:t>
            </a:r>
            <a:r>
              <a:rPr lang="ru" dirty="0" smtClean="0">
                <a:solidFill>
                  <a:srgbClr val="000000"/>
                </a:solidFill>
              </a:rPr>
              <a:t>иначе </a:t>
            </a:r>
            <a:r>
              <a:rPr lang="ru" dirty="0">
                <a:solidFill>
                  <a:srgbClr val="000000"/>
                </a:solidFill>
              </a:rPr>
              <a:t>результата можно не достичь. </a:t>
            </a:r>
            <a:r>
              <a:rPr lang="ru" dirty="0" smtClean="0">
                <a:solidFill>
                  <a:srgbClr val="000000"/>
                </a:solidFill>
              </a:rPr>
              <a:t/>
            </a:r>
            <a:br>
              <a:rPr lang="ru" dirty="0" smtClean="0">
                <a:solidFill>
                  <a:srgbClr val="000000"/>
                </a:solidFill>
              </a:rPr>
            </a:br>
            <a:r>
              <a:rPr lang="ru" dirty="0" smtClean="0">
                <a:solidFill>
                  <a:srgbClr val="000000"/>
                </a:solidFill>
              </a:rPr>
              <a:t/>
            </a:r>
            <a:br>
              <a:rPr lang="ru" dirty="0" smtClean="0">
                <a:solidFill>
                  <a:srgbClr val="000000"/>
                </a:solidFill>
              </a:rPr>
            </a:br>
            <a:r>
              <a:rPr lang="ru" dirty="0" smtClean="0">
                <a:solidFill>
                  <a:srgbClr val="000000"/>
                </a:solidFill>
              </a:rPr>
              <a:t>- Проходите </a:t>
            </a:r>
            <a:r>
              <a:rPr lang="ru" dirty="0">
                <a:solidFill>
                  <a:srgbClr val="000000"/>
                </a:solidFill>
              </a:rPr>
              <a:t>каждый этап постепенно, выполняя все условия.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136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 smtClean="0">
                <a:solidFill>
                  <a:srgbClr val="000000"/>
                </a:solidFill>
              </a:rPr>
              <a:t>1 этап. Отжимания </a:t>
            </a:r>
            <a:r>
              <a:rPr lang="ru" sz="2400" b="1" dirty="0">
                <a:solidFill>
                  <a:srgbClr val="000000"/>
                </a:solidFill>
              </a:rPr>
              <a:t>от </a:t>
            </a:r>
            <a:r>
              <a:rPr lang="ru" sz="2400" b="1" dirty="0" smtClean="0">
                <a:solidFill>
                  <a:srgbClr val="000000"/>
                </a:solidFill>
              </a:rPr>
              <a:t>стены</a:t>
            </a:r>
            <a:endParaRPr lang="ru" sz="2400" b="1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08700" cy="3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400" b="1" u="sng" dirty="0" smtClean="0">
                <a:solidFill>
                  <a:srgbClr val="000000"/>
                </a:solidFill>
              </a:rPr>
              <a:t>Техника </a:t>
            </a:r>
            <a:r>
              <a:rPr lang="ru" sz="1400" b="1" u="sng" dirty="0">
                <a:solidFill>
                  <a:srgbClr val="000000"/>
                </a:solidFill>
              </a:rPr>
              <a:t>выполнения:</a:t>
            </a:r>
            <a:r>
              <a:rPr lang="ru" sz="1400" u="sng" dirty="0">
                <a:solidFill>
                  <a:srgbClr val="000000"/>
                </a:solidFill>
              </a:rPr>
              <a:t> </a:t>
            </a:r>
            <a:r>
              <a:rPr lang="ru" sz="1400" u="sng" dirty="0" smtClean="0">
                <a:solidFill>
                  <a:srgbClr val="000000"/>
                </a:solidFill>
              </a:rPr>
              <a:t/>
            </a:r>
            <a:br>
              <a:rPr lang="ru" sz="1400" u="sng" dirty="0" smtClean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/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1) </a:t>
            </a:r>
            <a:r>
              <a:rPr lang="ru" sz="1400" dirty="0" smtClean="0">
                <a:solidFill>
                  <a:srgbClr val="000000"/>
                </a:solidFill>
              </a:rPr>
              <a:t>Встать в </a:t>
            </a:r>
            <a:r>
              <a:rPr lang="ru" sz="1400" dirty="0">
                <a:solidFill>
                  <a:srgbClr val="000000"/>
                </a:solidFill>
              </a:rPr>
              <a:t>метре от стены.</a:t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/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2) </a:t>
            </a:r>
            <a:r>
              <a:rPr lang="ru" sz="1400" dirty="0" smtClean="0">
                <a:solidFill>
                  <a:srgbClr val="000000"/>
                </a:solidFill>
              </a:rPr>
              <a:t>Упереться </a:t>
            </a:r>
            <a:r>
              <a:rPr lang="ru" sz="1400" dirty="0">
                <a:solidFill>
                  <a:srgbClr val="000000"/>
                </a:solidFill>
              </a:rPr>
              <a:t>в </a:t>
            </a:r>
            <a:r>
              <a:rPr lang="ru" sz="1400" dirty="0" smtClean="0">
                <a:solidFill>
                  <a:srgbClr val="000000"/>
                </a:solidFill>
              </a:rPr>
              <a:t>стену </a:t>
            </a:r>
            <a:r>
              <a:rPr lang="ru" sz="1400" dirty="0">
                <a:solidFill>
                  <a:srgbClr val="000000"/>
                </a:solidFill>
              </a:rPr>
              <a:t>руками на уровне плеч </a:t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/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3) </a:t>
            </a:r>
            <a:r>
              <a:rPr lang="ru" sz="1400" dirty="0" smtClean="0">
                <a:solidFill>
                  <a:srgbClr val="000000"/>
                </a:solidFill>
              </a:rPr>
              <a:t>Согнуть </a:t>
            </a:r>
            <a:r>
              <a:rPr lang="ru" sz="1400" dirty="0">
                <a:solidFill>
                  <a:srgbClr val="000000"/>
                </a:solidFill>
              </a:rPr>
              <a:t>руки в локтях, наклонив тело </a:t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к стене и дотронувшись до нее лбом </a:t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/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4) </a:t>
            </a:r>
            <a:r>
              <a:rPr lang="ru" sz="1400" dirty="0" smtClean="0">
                <a:solidFill>
                  <a:srgbClr val="000000"/>
                </a:solidFill>
              </a:rPr>
              <a:t>Разогнуть </a:t>
            </a:r>
            <a:r>
              <a:rPr lang="ru" sz="1400" dirty="0">
                <a:solidFill>
                  <a:srgbClr val="000000"/>
                </a:solidFill>
              </a:rPr>
              <a:t>руки и </a:t>
            </a:r>
            <a:r>
              <a:rPr lang="ru" sz="1400" dirty="0" smtClean="0">
                <a:solidFill>
                  <a:srgbClr val="000000"/>
                </a:solidFill>
              </a:rPr>
              <a:t>вернуться </a:t>
            </a:r>
            <a:r>
              <a:rPr lang="ru" sz="1400" dirty="0">
                <a:solidFill>
                  <a:srgbClr val="000000"/>
                </a:solidFill>
              </a:rPr>
              <a:t/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в исходное положение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</a:rPr>
              <a:t/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b="1" dirty="0">
                <a:solidFill>
                  <a:srgbClr val="000000"/>
                </a:solidFill>
              </a:rPr>
              <a:t>Когда Вы научитесь выполнять 15 таких отжиманий, переходите к следующему этапу.</a:t>
            </a:r>
            <a:r>
              <a:rPr lang="ru" sz="1400" dirty="0">
                <a:solidFill>
                  <a:srgbClr val="000000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942" y="857238"/>
            <a:ext cx="3231775" cy="278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 smtClean="0">
                <a:solidFill>
                  <a:srgbClr val="000000"/>
                </a:solidFill>
              </a:rPr>
              <a:t>2 этап. Отжимания </a:t>
            </a:r>
            <a:r>
              <a:rPr lang="ru" sz="2400" b="1" dirty="0">
                <a:solidFill>
                  <a:srgbClr val="000000"/>
                </a:solidFill>
              </a:rPr>
              <a:t>на коленках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050" b="1">
              <a:solidFill>
                <a:srgbClr val="6B6B6B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900425"/>
            <a:ext cx="8520600" cy="366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 smtClean="0">
                <a:solidFill>
                  <a:srgbClr val="000000"/>
                </a:solidFill>
              </a:rPr>
              <a:t> </a:t>
            </a:r>
            <a:r>
              <a:rPr lang="ru" sz="1400" b="1" u="sng" dirty="0" smtClean="0">
                <a:solidFill>
                  <a:srgbClr val="000000"/>
                </a:solidFill>
              </a:rPr>
              <a:t>Техника </a:t>
            </a:r>
            <a:r>
              <a:rPr lang="ru" sz="1400" b="1" u="sng" dirty="0">
                <a:solidFill>
                  <a:srgbClr val="000000"/>
                </a:solidFill>
              </a:rPr>
              <a:t>выполнения: </a:t>
            </a:r>
            <a:r>
              <a:rPr lang="ru" sz="1400" b="1" u="sng" dirty="0" smtClean="0">
                <a:solidFill>
                  <a:srgbClr val="000000"/>
                </a:solidFill>
              </a:rPr>
              <a:t/>
            </a:r>
            <a:br>
              <a:rPr lang="ru" sz="1400" b="1" u="sng" dirty="0" smtClean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/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1) </a:t>
            </a:r>
            <a:r>
              <a:rPr lang="ru" sz="1400" dirty="0" smtClean="0">
                <a:solidFill>
                  <a:srgbClr val="000000"/>
                </a:solidFill>
              </a:rPr>
              <a:t>Встать </a:t>
            </a:r>
            <a:r>
              <a:rPr lang="ru" sz="1400" dirty="0">
                <a:solidFill>
                  <a:srgbClr val="000000"/>
                </a:solidFill>
              </a:rPr>
              <a:t>на колени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</a:rPr>
              <a:t>2) Руки </a:t>
            </a:r>
            <a:r>
              <a:rPr lang="ru" sz="1400" dirty="0" smtClean="0">
                <a:solidFill>
                  <a:srgbClr val="000000"/>
                </a:solidFill>
              </a:rPr>
              <a:t>поставить </a:t>
            </a:r>
            <a:r>
              <a:rPr lang="ru" sz="1400" dirty="0">
                <a:solidFill>
                  <a:srgbClr val="000000"/>
                </a:solidFill>
              </a:rPr>
              <a:t>на пол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</a:rPr>
              <a:t>3) </a:t>
            </a:r>
            <a:r>
              <a:rPr lang="ru" sz="1400" dirty="0" smtClean="0">
                <a:solidFill>
                  <a:srgbClr val="000000"/>
                </a:solidFill>
              </a:rPr>
              <a:t>Согнуть </a:t>
            </a:r>
            <a:r>
              <a:rPr lang="ru" sz="1400" dirty="0">
                <a:solidFill>
                  <a:srgbClr val="000000"/>
                </a:solidFill>
              </a:rPr>
              <a:t>руки в локтях, </a:t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наклонив тело к полу и </a:t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дотронувшись до него грудью </a:t>
            </a:r>
          </a:p>
          <a:p>
            <a:pPr lvl="0">
              <a:spcBef>
                <a:spcPts val="0"/>
              </a:spcBef>
              <a:buNone/>
            </a:pPr>
            <a:r>
              <a:rPr lang="ru" sz="1400" dirty="0">
                <a:solidFill>
                  <a:srgbClr val="000000"/>
                </a:solidFill>
              </a:rPr>
              <a:t>4) </a:t>
            </a:r>
            <a:r>
              <a:rPr lang="ru" sz="1400" dirty="0" smtClean="0">
                <a:solidFill>
                  <a:srgbClr val="000000"/>
                </a:solidFill>
              </a:rPr>
              <a:t>Разогнуть </a:t>
            </a:r>
            <a:r>
              <a:rPr lang="ru" sz="1400" dirty="0">
                <a:solidFill>
                  <a:srgbClr val="000000"/>
                </a:solidFill>
              </a:rPr>
              <a:t>руки и </a:t>
            </a:r>
            <a:r>
              <a:rPr lang="ru" sz="1400" dirty="0" smtClean="0">
                <a:solidFill>
                  <a:srgbClr val="000000"/>
                </a:solidFill>
              </a:rPr>
              <a:t>вернуться</a:t>
            </a:r>
            <a:r>
              <a:rPr lang="ru" sz="1400" dirty="0">
                <a:solidFill>
                  <a:srgbClr val="000000"/>
                </a:solidFill>
              </a:rPr>
              <a:t/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 в исходное положение.</a:t>
            </a:r>
            <a:br>
              <a:rPr lang="ru" sz="1400" dirty="0">
                <a:solidFill>
                  <a:srgbClr val="000000"/>
                </a:solidFill>
              </a:rPr>
            </a:br>
            <a:endParaRPr lang="ru" sz="1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 sz="1400" b="1" dirty="0">
                <a:solidFill>
                  <a:srgbClr val="000000"/>
                </a:solidFill>
              </a:rPr>
              <a:t>Когда сможете таким образом отжаться 20 раз, переходите к следующему этапу. 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6314" y="785800"/>
            <a:ext cx="2851474" cy="27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 smtClean="0">
                <a:solidFill>
                  <a:srgbClr val="000000"/>
                </a:solidFill>
              </a:rPr>
              <a:t>3 этап. Отжимания </a:t>
            </a:r>
            <a:r>
              <a:rPr lang="ru" sz="2400" b="1" dirty="0">
                <a:solidFill>
                  <a:srgbClr val="000000"/>
                </a:solidFill>
              </a:rPr>
              <a:t>на скамье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407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 u="sng" dirty="0" smtClean="0">
                <a:solidFill>
                  <a:srgbClr val="000000"/>
                </a:solidFill>
              </a:rPr>
              <a:t>Техника </a:t>
            </a:r>
            <a:r>
              <a:rPr lang="ru" sz="1400" b="1" u="sng" dirty="0">
                <a:solidFill>
                  <a:srgbClr val="000000"/>
                </a:solidFill>
              </a:rPr>
              <a:t>выполнения: </a:t>
            </a:r>
            <a:r>
              <a:rPr lang="ru" sz="1400" b="1" u="sng" dirty="0" smtClean="0">
                <a:solidFill>
                  <a:srgbClr val="000000"/>
                </a:solidFill>
              </a:rPr>
              <a:t/>
            </a:r>
            <a:br>
              <a:rPr lang="ru" sz="1400" b="1" u="sng" dirty="0" smtClean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/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1) </a:t>
            </a:r>
            <a:r>
              <a:rPr lang="ru" sz="1400" dirty="0" smtClean="0">
                <a:solidFill>
                  <a:srgbClr val="000000"/>
                </a:solidFill>
              </a:rPr>
              <a:t>Встать </a:t>
            </a:r>
            <a:r>
              <a:rPr lang="ru" sz="1400" dirty="0">
                <a:solidFill>
                  <a:srgbClr val="000000"/>
                </a:solidFill>
              </a:rPr>
              <a:t>рядом со скамьей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</a:rPr>
              <a:t>2) </a:t>
            </a:r>
            <a:r>
              <a:rPr lang="ru" sz="1400" dirty="0" smtClean="0">
                <a:solidFill>
                  <a:srgbClr val="000000"/>
                </a:solidFill>
              </a:rPr>
              <a:t>Принять </a:t>
            </a:r>
            <a:r>
              <a:rPr lang="ru" sz="1400" dirty="0">
                <a:solidFill>
                  <a:srgbClr val="000000"/>
                </a:solidFill>
              </a:rPr>
              <a:t>упор лежа, поставив</a:t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 руки на скамью, а ноги на пол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</a:rPr>
              <a:t>3) </a:t>
            </a:r>
            <a:r>
              <a:rPr lang="ru" sz="1400" dirty="0" smtClean="0">
                <a:solidFill>
                  <a:srgbClr val="000000"/>
                </a:solidFill>
              </a:rPr>
              <a:t>Согнуть </a:t>
            </a:r>
            <a:r>
              <a:rPr lang="ru" sz="1400" dirty="0">
                <a:solidFill>
                  <a:srgbClr val="000000"/>
                </a:solidFill>
              </a:rPr>
              <a:t>руки в локтях и </a:t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 smtClean="0">
                <a:solidFill>
                  <a:srgbClr val="000000"/>
                </a:solidFill>
              </a:rPr>
              <a:t>дотронуться </a:t>
            </a:r>
            <a:r>
              <a:rPr lang="ru" sz="1400" dirty="0">
                <a:solidFill>
                  <a:srgbClr val="000000"/>
                </a:solidFill>
              </a:rPr>
              <a:t>грудью до кровати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</a:rPr>
              <a:t>4) </a:t>
            </a:r>
            <a:r>
              <a:rPr lang="ru" sz="1400" dirty="0" smtClean="0">
                <a:solidFill>
                  <a:srgbClr val="000000"/>
                </a:solidFill>
              </a:rPr>
              <a:t>Разогнуть </a:t>
            </a:r>
            <a:r>
              <a:rPr lang="ru" sz="1400" dirty="0">
                <a:solidFill>
                  <a:srgbClr val="000000"/>
                </a:solidFill>
              </a:rPr>
              <a:t>руки и </a:t>
            </a:r>
            <a:r>
              <a:rPr lang="ru" sz="1400" dirty="0" smtClean="0">
                <a:solidFill>
                  <a:srgbClr val="000000"/>
                </a:solidFill>
              </a:rPr>
              <a:t>вернуться</a:t>
            </a:r>
            <a:r>
              <a:rPr lang="ru" sz="1400" dirty="0">
                <a:solidFill>
                  <a:srgbClr val="000000"/>
                </a:solidFill>
              </a:rPr>
              <a:t/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 в исходное положение</a:t>
            </a:r>
            <a:r>
              <a:rPr lang="ru" sz="1400" dirty="0" smtClean="0">
                <a:solidFill>
                  <a:srgbClr val="000000"/>
                </a:solidFill>
              </a:rPr>
              <a:t>.</a:t>
            </a:r>
            <a:br>
              <a:rPr lang="ru" sz="1400" dirty="0" smtClean="0">
                <a:solidFill>
                  <a:srgbClr val="000000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 sz="1400" b="1" dirty="0">
                <a:solidFill>
                  <a:srgbClr val="000000"/>
                </a:solidFill>
              </a:rPr>
              <a:t>Когда научитесь отжиматься на скамье 20 раз, можете переходить к следующему </a:t>
            </a:r>
            <a:r>
              <a:rPr lang="ru" sz="1400" b="1" dirty="0" smtClean="0">
                <a:solidFill>
                  <a:srgbClr val="000000"/>
                </a:solidFill>
              </a:rPr>
              <a:t>этапу.</a:t>
            </a:r>
            <a:endParaRPr lang="ru" sz="1400" b="1" dirty="0">
              <a:solidFill>
                <a:srgbClr val="000000"/>
              </a:solidFill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496" y="785800"/>
            <a:ext cx="4576099" cy="313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503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 smtClean="0">
                <a:solidFill>
                  <a:srgbClr val="000000"/>
                </a:solidFill>
              </a:rPr>
              <a:t>4 этап. </a:t>
            </a:r>
            <a:r>
              <a:rPr lang="ru" sz="2400" b="1" dirty="0">
                <a:solidFill>
                  <a:srgbClr val="000000"/>
                </a:solidFill>
              </a:rPr>
              <a:t>Стойка в упоре лежа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28596" y="1152475"/>
            <a:ext cx="8637154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 u="sng" dirty="0" smtClean="0">
                <a:solidFill>
                  <a:srgbClr val="000000"/>
                </a:solidFill>
              </a:rPr>
              <a:t>Техника </a:t>
            </a:r>
            <a:r>
              <a:rPr lang="ru" sz="1400" b="1" u="sng" dirty="0">
                <a:solidFill>
                  <a:srgbClr val="000000"/>
                </a:solidFill>
              </a:rPr>
              <a:t>выполнения: </a:t>
            </a:r>
            <a:r>
              <a:rPr lang="ru" sz="1400" b="1" u="sng" dirty="0" smtClean="0">
                <a:solidFill>
                  <a:srgbClr val="000000"/>
                </a:solidFill>
              </a:rPr>
              <a:t/>
            </a:r>
            <a:br>
              <a:rPr lang="ru" sz="1400" b="1" u="sng" dirty="0" smtClean="0">
                <a:solidFill>
                  <a:srgbClr val="000000"/>
                </a:solidFill>
              </a:rPr>
            </a:br>
            <a:r>
              <a:rPr lang="ru" sz="1400" b="1" u="sng" dirty="0">
                <a:solidFill>
                  <a:srgbClr val="000000"/>
                </a:solidFill>
              </a:rPr>
              <a:t/>
            </a:r>
            <a:br>
              <a:rPr lang="ru" sz="1400" b="1" u="sng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1) </a:t>
            </a:r>
            <a:r>
              <a:rPr lang="ru" sz="1400" dirty="0" smtClean="0">
                <a:solidFill>
                  <a:srgbClr val="000000"/>
                </a:solidFill>
              </a:rPr>
              <a:t>Принять </a:t>
            </a:r>
            <a:r>
              <a:rPr lang="ru" sz="1400" dirty="0">
                <a:solidFill>
                  <a:srgbClr val="000000"/>
                </a:solidFill>
              </a:rPr>
              <a:t>упор лежа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</a:rPr>
              <a:t>2) </a:t>
            </a:r>
            <a:r>
              <a:rPr lang="ru" sz="1400" dirty="0" smtClean="0">
                <a:solidFill>
                  <a:srgbClr val="000000"/>
                </a:solidFill>
              </a:rPr>
              <a:t>Находиться </a:t>
            </a:r>
            <a:r>
              <a:rPr lang="ru" sz="1400" dirty="0">
                <a:solidFill>
                  <a:srgbClr val="000000"/>
                </a:solidFill>
              </a:rPr>
              <a:t>в таком положении</a:t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 максимальное количество времени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 sz="1400" b="1" dirty="0">
                <a:solidFill>
                  <a:srgbClr val="000000"/>
                </a:solidFill>
              </a:rPr>
              <a:t>Когда сможете находиться в таком положении 3 минуты, </a:t>
            </a:r>
            <a:r>
              <a:rPr lang="ru" sz="1400" b="1" dirty="0" smtClean="0">
                <a:solidFill>
                  <a:srgbClr val="000000"/>
                </a:solidFill>
              </a:rPr>
              <a:t/>
            </a:r>
            <a:br>
              <a:rPr lang="ru" sz="1400" b="1" dirty="0" smtClean="0">
                <a:solidFill>
                  <a:srgbClr val="000000"/>
                </a:solidFill>
              </a:rPr>
            </a:br>
            <a:r>
              <a:rPr lang="ru" sz="1400" b="1" dirty="0" smtClean="0">
                <a:solidFill>
                  <a:srgbClr val="000000"/>
                </a:solidFill>
              </a:rPr>
              <a:t>можете </a:t>
            </a:r>
            <a:r>
              <a:rPr lang="ru" sz="1400" b="1" dirty="0">
                <a:solidFill>
                  <a:srgbClr val="000000"/>
                </a:solidFill>
              </a:rPr>
              <a:t>переходить к следующему этапу. 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496" y="1071552"/>
            <a:ext cx="4532025" cy="23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99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 smtClean="0">
                <a:solidFill>
                  <a:srgbClr val="000000"/>
                </a:solidFill>
              </a:rPr>
              <a:t>5 этап. </a:t>
            </a:r>
            <a:r>
              <a:rPr lang="ru" sz="2400" b="1" dirty="0">
                <a:solidFill>
                  <a:srgbClr val="000000"/>
                </a:solidFill>
              </a:rPr>
              <a:t>Негативные отжимания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0291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 u="sng" dirty="0" smtClean="0">
                <a:solidFill>
                  <a:srgbClr val="000000"/>
                </a:solidFill>
              </a:rPr>
              <a:t>Техника </a:t>
            </a:r>
            <a:r>
              <a:rPr lang="ru" sz="1400" b="1" u="sng" dirty="0">
                <a:solidFill>
                  <a:srgbClr val="000000"/>
                </a:solidFill>
              </a:rPr>
              <a:t>выполнения: </a:t>
            </a:r>
            <a:r>
              <a:rPr lang="ru" sz="1400" b="1" u="sng" dirty="0" smtClean="0">
                <a:solidFill>
                  <a:srgbClr val="000000"/>
                </a:solidFill>
              </a:rPr>
              <a:t/>
            </a:r>
            <a:br>
              <a:rPr lang="ru" sz="1400" b="1" u="sng" dirty="0" smtClean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/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1) </a:t>
            </a:r>
            <a:r>
              <a:rPr lang="ru" sz="1400" dirty="0" smtClean="0">
                <a:solidFill>
                  <a:srgbClr val="000000"/>
                </a:solidFill>
              </a:rPr>
              <a:t>Принять </a:t>
            </a:r>
            <a:r>
              <a:rPr lang="ru" sz="1400" dirty="0">
                <a:solidFill>
                  <a:srgbClr val="000000"/>
                </a:solidFill>
              </a:rPr>
              <a:t>упор лежа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</a:rPr>
              <a:t>2) Как можно медленней </a:t>
            </a:r>
            <a:r>
              <a:rPr lang="ru" sz="1400" dirty="0" smtClean="0">
                <a:solidFill>
                  <a:srgbClr val="000000"/>
                </a:solidFill>
              </a:rPr>
              <a:t>сгибать </a:t>
            </a:r>
            <a:r>
              <a:rPr lang="ru" sz="1400" dirty="0">
                <a:solidFill>
                  <a:srgbClr val="000000"/>
                </a:solidFill>
              </a:rPr>
              <a:t>руки</a:t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и </a:t>
            </a:r>
            <a:r>
              <a:rPr lang="ru" sz="1400" dirty="0" smtClean="0">
                <a:solidFill>
                  <a:srgbClr val="000000"/>
                </a:solidFill>
              </a:rPr>
              <a:t>опускаться </a:t>
            </a:r>
            <a:r>
              <a:rPr lang="ru" sz="1400" dirty="0">
                <a:solidFill>
                  <a:srgbClr val="000000"/>
                </a:solidFill>
              </a:rPr>
              <a:t>до того уровня, </a:t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когда коснетесь грудью пола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</a:rPr>
              <a:t>3) После этого </a:t>
            </a:r>
            <a:r>
              <a:rPr lang="ru" sz="1400" dirty="0" smtClean="0">
                <a:solidFill>
                  <a:srgbClr val="000000"/>
                </a:solidFill>
              </a:rPr>
              <a:t>встать </a:t>
            </a:r>
            <a:endParaRPr lang="ru" sz="14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400" dirty="0">
                <a:solidFill>
                  <a:srgbClr val="000000"/>
                </a:solidFill>
              </a:rPr>
              <a:t>4) Снова </a:t>
            </a:r>
            <a:r>
              <a:rPr lang="ru" sz="1400" dirty="0" smtClean="0">
                <a:solidFill>
                  <a:srgbClr val="000000"/>
                </a:solidFill>
              </a:rPr>
              <a:t>принять </a:t>
            </a:r>
            <a:r>
              <a:rPr lang="ru" sz="1400" dirty="0">
                <a:solidFill>
                  <a:srgbClr val="000000"/>
                </a:solidFill>
              </a:rPr>
              <a:t>упор лежа и опуститесь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</a:rPr>
              <a:t/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b="1" dirty="0">
                <a:solidFill>
                  <a:srgbClr val="000000"/>
                </a:solidFill>
              </a:rPr>
              <a:t>Вам нужно научиться делать 20 негативных отжиманий. </a:t>
            </a:r>
            <a:br>
              <a:rPr lang="ru" sz="1400" b="1" dirty="0">
                <a:solidFill>
                  <a:srgbClr val="000000"/>
                </a:solidFill>
              </a:rPr>
            </a:br>
            <a:r>
              <a:rPr lang="ru" sz="1400" b="1" dirty="0">
                <a:solidFill>
                  <a:srgbClr val="000000"/>
                </a:solidFill>
              </a:rPr>
              <a:t>После этого можете переходить к заключительному этапу.</a:t>
            </a:r>
            <a:r>
              <a:rPr lang="ru" sz="1400" dirty="0">
                <a:solidFill>
                  <a:srgbClr val="000000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570" y="857238"/>
            <a:ext cx="3045538" cy="33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86350"/>
            <a:ext cx="8520600" cy="57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 smtClean="0">
                <a:solidFill>
                  <a:srgbClr val="000000"/>
                </a:solidFill>
              </a:rPr>
              <a:t>6 этап. Отжимания </a:t>
            </a:r>
            <a:r>
              <a:rPr lang="ru" sz="2400" b="1" dirty="0">
                <a:solidFill>
                  <a:srgbClr val="000000"/>
                </a:solidFill>
              </a:rPr>
              <a:t>от пола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 u="sng" dirty="0" smtClean="0">
                <a:solidFill>
                  <a:srgbClr val="000000"/>
                </a:solidFill>
              </a:rPr>
              <a:t>Техника </a:t>
            </a:r>
            <a:r>
              <a:rPr lang="ru" sz="1400" b="1" u="sng" dirty="0">
                <a:solidFill>
                  <a:srgbClr val="000000"/>
                </a:solidFill>
              </a:rPr>
              <a:t>выполнения:</a:t>
            </a:r>
            <a:r>
              <a:rPr lang="ru" sz="1400" dirty="0">
                <a:solidFill>
                  <a:srgbClr val="000000"/>
                </a:solidFill>
              </a:rPr>
              <a:t> </a:t>
            </a:r>
            <a:r>
              <a:rPr lang="ru" sz="1400" dirty="0" smtClean="0">
                <a:solidFill>
                  <a:srgbClr val="000000"/>
                </a:solidFill>
              </a:rPr>
              <a:t/>
            </a:r>
            <a:br>
              <a:rPr lang="ru" sz="1400" dirty="0" smtClean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/>
            </a:r>
            <a:br>
              <a:rPr lang="ru" sz="1400" dirty="0">
                <a:solidFill>
                  <a:srgbClr val="000000"/>
                </a:solidFill>
              </a:rPr>
            </a:br>
            <a:r>
              <a:rPr lang="ru" sz="1400" dirty="0">
                <a:solidFill>
                  <a:srgbClr val="000000"/>
                </a:solidFill>
              </a:rPr>
              <a:t>1) Примите упор лежа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</a:rPr>
              <a:t>2) Согните руки и коснитесь грудью пола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</a:rPr>
              <a:t>3) Разогните руки и примите исходное положение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</a:pPr>
            <a:r>
              <a:rPr lang="ru" sz="1400" b="1" dirty="0" smtClean="0">
                <a:solidFill>
                  <a:srgbClr val="000000"/>
                </a:solidFill>
              </a:rPr>
              <a:t>П</a:t>
            </a:r>
            <a:r>
              <a:rPr lang="ru" sz="1400" b="1" dirty="0" smtClean="0">
                <a:solidFill>
                  <a:srgbClr val="000000"/>
                </a:solidFill>
              </a:rPr>
              <a:t>оздравляю</a:t>
            </a:r>
            <a:r>
              <a:rPr lang="ru" sz="1400" b="1" dirty="0">
                <a:solidFill>
                  <a:srgbClr val="000000"/>
                </a:solidFill>
              </a:rPr>
              <a:t>! </a:t>
            </a:r>
            <a:r>
              <a:rPr lang="ru" sz="1400" b="1" dirty="0" smtClean="0">
                <a:solidFill>
                  <a:srgbClr val="000000"/>
                </a:solidFill>
              </a:rPr>
              <a:t/>
            </a:r>
            <a:br>
              <a:rPr lang="ru" sz="1400" b="1" dirty="0" smtClean="0">
                <a:solidFill>
                  <a:srgbClr val="000000"/>
                </a:solidFill>
              </a:rPr>
            </a:br>
            <a:r>
              <a:rPr lang="ru" sz="1400" b="1" dirty="0" smtClean="0">
                <a:solidFill>
                  <a:srgbClr val="000000"/>
                </a:solidFill>
              </a:rPr>
              <a:t>Вы </a:t>
            </a:r>
            <a:r>
              <a:rPr lang="ru" sz="1400" b="1" dirty="0">
                <a:solidFill>
                  <a:srgbClr val="000000"/>
                </a:solidFill>
              </a:rPr>
              <a:t>научились </a:t>
            </a:r>
            <a:r>
              <a:rPr lang="ru" sz="1400" b="1" dirty="0" smtClean="0">
                <a:solidFill>
                  <a:srgbClr val="000000"/>
                </a:solidFill>
              </a:rPr>
              <a:t>одному из обязательных видов испытаний Норм ГТО!</a:t>
            </a:r>
            <a:r>
              <a:rPr lang="ru" sz="1400" b="1" dirty="0">
                <a:solidFill>
                  <a:srgbClr val="000000"/>
                </a:solidFill>
              </a:rPr>
              <a:t/>
            </a:r>
            <a:br>
              <a:rPr lang="ru" sz="1400" b="1" dirty="0">
                <a:solidFill>
                  <a:srgbClr val="000000"/>
                </a:solidFill>
              </a:rPr>
            </a:br>
            <a:endParaRPr lang="ru" sz="1400" b="1" dirty="0">
              <a:solidFill>
                <a:srgbClr val="000000"/>
              </a:solidFill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80" y="714362"/>
            <a:ext cx="3106249" cy="310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165</Words>
  <PresentationFormat>Экран (16:9)</PresentationFormat>
  <Paragraphs>44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simple-light-2</vt:lpstr>
      <vt:lpstr>Как научиться отжиматься?</vt:lpstr>
      <vt:lpstr>Слайд 2</vt:lpstr>
      <vt:lpstr>6 этапов обучения</vt:lpstr>
      <vt:lpstr>1 этап. Отжимания от стены </vt:lpstr>
      <vt:lpstr>2 этап. Отжимания на коленках  </vt:lpstr>
      <vt:lpstr>3 этап. Отжимания на скамье </vt:lpstr>
      <vt:lpstr>4 этап. Стойка в упоре лежа </vt:lpstr>
      <vt:lpstr>5 этап. Негативные отжимания </vt:lpstr>
      <vt:lpstr>6 этап. Отжимания от пола </vt:lpstr>
      <vt:lpstr>Нужны ли дополнительные тренировки?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научиться отжиматься?</dc:title>
  <cp:lastModifiedBy>PC1</cp:lastModifiedBy>
  <cp:revision>4</cp:revision>
  <dcterms:modified xsi:type="dcterms:W3CDTF">2016-12-05T21:16:59Z</dcterms:modified>
</cp:coreProperties>
</file>